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9" r:id="rId3"/>
    <p:sldId id="263" r:id="rId4"/>
    <p:sldId id="260" r:id="rId5"/>
    <p:sldId id="264" r:id="rId6"/>
    <p:sldId id="313" r:id="rId7"/>
    <p:sldId id="314" r:id="rId8"/>
    <p:sldId id="315" r:id="rId9"/>
    <p:sldId id="316" r:id="rId10"/>
    <p:sldId id="319" r:id="rId11"/>
    <p:sldId id="302" r:id="rId12"/>
    <p:sldId id="321" r:id="rId13"/>
    <p:sldId id="340" r:id="rId14"/>
    <p:sldId id="341" r:id="rId15"/>
    <p:sldId id="343" r:id="rId16"/>
    <p:sldId id="344" r:id="rId17"/>
    <p:sldId id="342" r:id="rId18"/>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77D2F4AD-E584-48E1-ABFE-2D16FB25D3AE}">
          <p14:sldIdLst>
            <p14:sldId id="256"/>
            <p14:sldId id="259"/>
          </p14:sldIdLst>
        </p14:section>
        <p14:section name="Allgemeines" id="{A7352499-C594-4AA7-9A33-A88D48B1472B}">
          <p14:sldIdLst>
            <p14:sldId id="263"/>
            <p14:sldId id="260"/>
            <p14:sldId id="264"/>
          </p14:sldIdLst>
        </p14:section>
        <p14:section name="Tagesablauf Briefwahl" id="{554C4BE1-62EF-43F0-BDB8-96BF4C340F88}">
          <p14:sldIdLst>
            <p14:sldId id="313"/>
            <p14:sldId id="314"/>
            <p14:sldId id="315"/>
            <p14:sldId id="316"/>
            <p14:sldId id="319"/>
          </p14:sldIdLst>
        </p14:section>
        <p14:section name="Briefwahl - Ermittlung Wahlergebnis" id="{2DBDC420-FD7B-4BD2-8748-E86EC1D9A70E}">
          <p14:sldIdLst>
            <p14:sldId id="302"/>
            <p14:sldId id="321"/>
            <p14:sldId id="340"/>
            <p14:sldId id="341"/>
            <p14:sldId id="343"/>
            <p14:sldId id="344"/>
            <p14:sldId id="34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C9204"/>
    <a:srgbClr val="0000FF"/>
    <a:srgbClr val="FFFF00"/>
    <a:srgbClr val="F8410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7" autoAdjust="0"/>
    <p:restoredTop sz="94660"/>
  </p:normalViewPr>
  <p:slideViewPr>
    <p:cSldViewPr snapToGrid="0">
      <p:cViewPr varScale="1">
        <p:scale>
          <a:sx n="74" d="100"/>
          <a:sy n="74" d="100"/>
        </p:scale>
        <p:origin x="90" y="45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AFF0D7-B5F0-4590-BF7E-3BD45D6CF83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de-DE"/>
        </a:p>
      </dgm:t>
    </dgm:pt>
    <dgm:pt modelId="{016235A5-C36A-44EB-95AF-4AFE818E4477}">
      <dgm:prSet phldrT="[Text]"/>
      <dgm:spPr/>
      <dgm:t>
        <a:bodyPr/>
        <a:lstStyle/>
        <a:p>
          <a:r>
            <a:rPr lang="de-DE" dirty="0" smtClean="0"/>
            <a:t>Mittelschule</a:t>
          </a:r>
          <a:endParaRPr lang="de-DE" dirty="0"/>
        </a:p>
      </dgm:t>
    </dgm:pt>
    <dgm:pt modelId="{5FACDCDB-6CFB-4EF5-9EDD-1EF81F512154}" type="parTrans" cxnId="{133C1478-B83C-4B38-ADD8-1E66C1FCE895}">
      <dgm:prSet/>
      <dgm:spPr/>
      <dgm:t>
        <a:bodyPr/>
        <a:lstStyle/>
        <a:p>
          <a:endParaRPr lang="de-DE"/>
        </a:p>
      </dgm:t>
    </dgm:pt>
    <dgm:pt modelId="{0782AD2D-980E-4189-B804-B0513081A3B8}" type="sibTrans" cxnId="{133C1478-B83C-4B38-ADD8-1E66C1FCE895}">
      <dgm:prSet/>
      <dgm:spPr/>
      <dgm:t>
        <a:bodyPr/>
        <a:lstStyle/>
        <a:p>
          <a:endParaRPr lang="de-DE"/>
        </a:p>
      </dgm:t>
    </dgm:pt>
    <dgm:pt modelId="{4CFDE9A6-ACB8-488D-821C-07F65A0423F5}">
      <dgm:prSet phldrT="[Text]"/>
      <dgm:spPr/>
      <dgm:t>
        <a:bodyPr/>
        <a:lstStyle/>
        <a:p>
          <a:r>
            <a:rPr lang="de-DE" dirty="0" err="1" smtClean="0"/>
            <a:t>Camerloherschule</a:t>
          </a:r>
          <a:endParaRPr lang="de-DE" dirty="0"/>
        </a:p>
      </dgm:t>
    </dgm:pt>
    <dgm:pt modelId="{F11D6CEB-19E5-438A-8EDD-BD8A7331A27C}" type="parTrans" cxnId="{4339277E-9372-47D9-93D0-6662C727B2E7}">
      <dgm:prSet/>
      <dgm:spPr/>
      <dgm:t>
        <a:bodyPr/>
        <a:lstStyle/>
        <a:p>
          <a:endParaRPr lang="de-DE"/>
        </a:p>
      </dgm:t>
    </dgm:pt>
    <dgm:pt modelId="{B3B6C71A-6416-4FE6-BC10-D839519010EC}" type="sibTrans" cxnId="{4339277E-9372-47D9-93D0-6662C727B2E7}">
      <dgm:prSet/>
      <dgm:spPr/>
      <dgm:t>
        <a:bodyPr/>
        <a:lstStyle/>
        <a:p>
          <a:endParaRPr lang="de-DE"/>
        </a:p>
      </dgm:t>
    </dgm:pt>
    <dgm:pt modelId="{F673B1D2-79F4-4DE7-BC6D-00033B3879CE}">
      <dgm:prSet phldrT="[Text]"/>
      <dgm:spPr/>
      <dgm:t>
        <a:bodyPr/>
        <a:lstStyle/>
        <a:p>
          <a:pPr marL="285750" lvl="1" indent="0" defTabSz="1377950">
            <a:lnSpc>
              <a:spcPct val="90000"/>
            </a:lnSpc>
            <a:spcBef>
              <a:spcPct val="0"/>
            </a:spcBef>
            <a:spcAft>
              <a:spcPct val="15000"/>
            </a:spcAft>
            <a:buNone/>
          </a:pPr>
          <a:r>
            <a:rPr lang="de-DE" dirty="0" smtClean="0"/>
            <a:t>Herr Ehinger</a:t>
          </a:r>
          <a:endParaRPr lang="de-DE" dirty="0"/>
        </a:p>
      </dgm:t>
    </dgm:pt>
    <dgm:pt modelId="{8D649B7F-2D2E-4187-8704-9898925875F8}" type="parTrans" cxnId="{DD22B4AF-A49F-4B99-9E0F-DF73E508C466}">
      <dgm:prSet/>
      <dgm:spPr/>
      <dgm:t>
        <a:bodyPr/>
        <a:lstStyle/>
        <a:p>
          <a:endParaRPr lang="de-DE"/>
        </a:p>
      </dgm:t>
    </dgm:pt>
    <dgm:pt modelId="{BB3AA7A7-97D5-4696-BE46-A6E01828B42E}" type="sibTrans" cxnId="{DD22B4AF-A49F-4B99-9E0F-DF73E508C466}">
      <dgm:prSet/>
      <dgm:spPr/>
      <dgm:t>
        <a:bodyPr/>
        <a:lstStyle/>
        <a:p>
          <a:endParaRPr lang="de-DE"/>
        </a:p>
      </dgm:t>
    </dgm:pt>
    <dgm:pt modelId="{30A69593-2043-4481-900D-B658EDAD3DD0}">
      <dgm:prSet phldrT="[Text]"/>
      <dgm:spPr/>
      <dgm:t>
        <a:bodyPr/>
        <a:lstStyle/>
        <a:p>
          <a:pPr marL="285750" marR="0" lvl="1" indent="0" defTabSz="1377950" eaLnBrk="1" fontAlgn="auto" latinLnBrk="0" hangingPunct="1">
            <a:lnSpc>
              <a:spcPct val="90000"/>
            </a:lnSpc>
            <a:spcBef>
              <a:spcPct val="0"/>
            </a:spcBef>
            <a:spcAft>
              <a:spcPct val="15000"/>
            </a:spcAft>
            <a:buClrTx/>
            <a:buSzTx/>
            <a:buFontTx/>
            <a:buNone/>
            <a:tabLst/>
            <a:defRPr/>
          </a:pPr>
          <a:r>
            <a:rPr lang="de-DE" dirty="0" smtClean="0"/>
            <a:t>Frau Martini</a:t>
          </a:r>
          <a:endParaRPr lang="de-DE" dirty="0"/>
        </a:p>
      </dgm:t>
    </dgm:pt>
    <dgm:pt modelId="{A3A0D915-EE39-463C-9BC3-1CCCA3531092}" type="parTrans" cxnId="{0E5759C0-CC5F-4124-B2E7-32B82C552455}">
      <dgm:prSet/>
      <dgm:spPr/>
      <dgm:t>
        <a:bodyPr/>
        <a:lstStyle/>
        <a:p>
          <a:endParaRPr lang="de-DE"/>
        </a:p>
      </dgm:t>
    </dgm:pt>
    <dgm:pt modelId="{95CEE530-9D08-435C-A997-28F55406E685}" type="sibTrans" cxnId="{0E5759C0-CC5F-4124-B2E7-32B82C552455}">
      <dgm:prSet/>
      <dgm:spPr/>
      <dgm:t>
        <a:bodyPr/>
        <a:lstStyle/>
        <a:p>
          <a:endParaRPr lang="de-DE"/>
        </a:p>
      </dgm:t>
    </dgm:pt>
    <dgm:pt modelId="{8FC7BC58-D5C0-4B38-910D-76E43DF8944C}">
      <dgm:prSet phldrT="[Text]"/>
      <dgm:spPr/>
      <dgm:t>
        <a:bodyPr/>
        <a:lstStyle/>
        <a:p>
          <a:pPr marL="285750" lvl="1" indent="0" defTabSz="1377950">
            <a:lnSpc>
              <a:spcPct val="90000"/>
            </a:lnSpc>
            <a:spcBef>
              <a:spcPct val="0"/>
            </a:spcBef>
            <a:spcAft>
              <a:spcPct val="15000"/>
            </a:spcAft>
            <a:buNone/>
          </a:pPr>
          <a:r>
            <a:rPr lang="de-DE" dirty="0" smtClean="0"/>
            <a:t>Herr Hofmüller</a:t>
          </a:r>
          <a:endParaRPr lang="de-DE" dirty="0"/>
        </a:p>
      </dgm:t>
    </dgm:pt>
    <dgm:pt modelId="{2D842A9D-00B6-49B0-A11F-0857134FFDE1}" type="parTrans" cxnId="{39804164-48C3-4B3D-BB3A-F23C4B6CB8BF}">
      <dgm:prSet/>
      <dgm:spPr/>
      <dgm:t>
        <a:bodyPr/>
        <a:lstStyle/>
        <a:p>
          <a:endParaRPr lang="de-DE"/>
        </a:p>
      </dgm:t>
    </dgm:pt>
    <dgm:pt modelId="{40BD8F13-CFCA-4CF2-8636-0AFF1C2F4125}" type="sibTrans" cxnId="{39804164-48C3-4B3D-BB3A-F23C4B6CB8BF}">
      <dgm:prSet/>
      <dgm:spPr/>
      <dgm:t>
        <a:bodyPr/>
        <a:lstStyle/>
        <a:p>
          <a:endParaRPr lang="de-DE"/>
        </a:p>
      </dgm:t>
    </dgm:pt>
    <dgm:pt modelId="{F1B9CA99-3FB9-4916-8806-B618FFB9A66C}">
      <dgm:prSet phldrT="[Text]"/>
      <dgm:spPr/>
      <dgm:t>
        <a:bodyPr/>
        <a:lstStyle/>
        <a:p>
          <a:pPr marL="285750" lvl="1" indent="0" defTabSz="1377950">
            <a:lnSpc>
              <a:spcPct val="90000"/>
            </a:lnSpc>
            <a:spcBef>
              <a:spcPct val="0"/>
            </a:spcBef>
            <a:spcAft>
              <a:spcPct val="15000"/>
            </a:spcAft>
            <a:buNone/>
          </a:pPr>
          <a:r>
            <a:rPr lang="de-DE" dirty="0" smtClean="0"/>
            <a:t>Frau Kretschmer</a:t>
          </a:r>
          <a:endParaRPr lang="de-DE" dirty="0"/>
        </a:p>
      </dgm:t>
    </dgm:pt>
    <dgm:pt modelId="{50EBA52F-D6FC-44C3-9701-288D9C2C5A19}" type="parTrans" cxnId="{138E5A33-3F6A-4A11-A550-806C279BE5D7}">
      <dgm:prSet/>
      <dgm:spPr/>
      <dgm:t>
        <a:bodyPr/>
        <a:lstStyle/>
        <a:p>
          <a:endParaRPr lang="de-DE"/>
        </a:p>
      </dgm:t>
    </dgm:pt>
    <dgm:pt modelId="{DBD610C7-FD4E-4F49-8EC1-48536BA3F64F}" type="sibTrans" cxnId="{138E5A33-3F6A-4A11-A550-806C279BE5D7}">
      <dgm:prSet/>
      <dgm:spPr/>
      <dgm:t>
        <a:bodyPr/>
        <a:lstStyle/>
        <a:p>
          <a:endParaRPr lang="de-DE"/>
        </a:p>
      </dgm:t>
    </dgm:pt>
    <dgm:pt modelId="{F2D4243D-EC60-4A43-98FB-565ADDD598EB}">
      <dgm:prSet phldrT="[Text]"/>
      <dgm:spPr/>
      <dgm:t>
        <a:bodyPr/>
        <a:lstStyle/>
        <a:p>
          <a:pPr marL="285750" marR="0" lvl="1" indent="0" defTabSz="1377950" eaLnBrk="1" fontAlgn="auto" latinLnBrk="0" hangingPunct="1">
            <a:lnSpc>
              <a:spcPct val="90000"/>
            </a:lnSpc>
            <a:spcBef>
              <a:spcPct val="0"/>
            </a:spcBef>
            <a:spcAft>
              <a:spcPct val="15000"/>
            </a:spcAft>
            <a:buClrTx/>
            <a:buSzTx/>
            <a:buFontTx/>
            <a:buNone/>
            <a:tabLst/>
            <a:defRPr/>
          </a:pPr>
          <a:r>
            <a:rPr lang="de-DE" dirty="0" smtClean="0"/>
            <a:t>Frau Riedl</a:t>
          </a:r>
          <a:endParaRPr lang="de-DE" dirty="0"/>
        </a:p>
      </dgm:t>
    </dgm:pt>
    <dgm:pt modelId="{09F5A1A4-D62B-484C-B1AB-394251700077}" type="parTrans" cxnId="{058ED570-D9FE-469F-A30B-4864689D36BE}">
      <dgm:prSet/>
      <dgm:spPr/>
      <dgm:t>
        <a:bodyPr/>
        <a:lstStyle/>
        <a:p>
          <a:endParaRPr lang="de-DE"/>
        </a:p>
      </dgm:t>
    </dgm:pt>
    <dgm:pt modelId="{5A084128-C1F9-4189-9B30-D07F1C1A0412}" type="sibTrans" cxnId="{058ED570-D9FE-469F-A30B-4864689D36BE}">
      <dgm:prSet/>
      <dgm:spPr/>
      <dgm:t>
        <a:bodyPr/>
        <a:lstStyle/>
        <a:p>
          <a:endParaRPr lang="de-DE"/>
        </a:p>
      </dgm:t>
    </dgm:pt>
    <dgm:pt modelId="{3161568C-8129-4B44-B46F-BCCD36A2F82A}">
      <dgm:prSet phldrT="[Text]"/>
      <dgm:spPr/>
      <dgm:t>
        <a:bodyPr/>
        <a:lstStyle/>
        <a:p>
          <a:pPr marL="285750" lvl="1" indent="0" defTabSz="1377950">
            <a:lnSpc>
              <a:spcPct val="90000"/>
            </a:lnSpc>
            <a:spcBef>
              <a:spcPct val="0"/>
            </a:spcBef>
            <a:spcAft>
              <a:spcPct val="15000"/>
            </a:spcAft>
            <a:buNone/>
          </a:pPr>
          <a:r>
            <a:rPr lang="de-DE" dirty="0" smtClean="0"/>
            <a:t>Frau Kreitmaier</a:t>
          </a:r>
          <a:endParaRPr lang="de-DE" dirty="0"/>
        </a:p>
      </dgm:t>
    </dgm:pt>
    <dgm:pt modelId="{B5C97C11-8980-410C-B0C5-4EBF497BA7D8}" type="parTrans" cxnId="{3257F4FB-F89C-4075-8EE3-55E32DFBA886}">
      <dgm:prSet/>
      <dgm:spPr/>
      <dgm:t>
        <a:bodyPr/>
        <a:lstStyle/>
        <a:p>
          <a:endParaRPr lang="de-DE"/>
        </a:p>
      </dgm:t>
    </dgm:pt>
    <dgm:pt modelId="{7A69A7D0-536D-4AB4-9CD2-A26CF4249B9C}" type="sibTrans" cxnId="{3257F4FB-F89C-4075-8EE3-55E32DFBA886}">
      <dgm:prSet/>
      <dgm:spPr/>
      <dgm:t>
        <a:bodyPr/>
        <a:lstStyle/>
        <a:p>
          <a:endParaRPr lang="de-DE"/>
        </a:p>
      </dgm:t>
    </dgm:pt>
    <dgm:pt modelId="{B7173A4C-C7BE-4561-B72A-A935A78EA977}">
      <dgm:prSet/>
      <dgm:spPr/>
      <dgm:t>
        <a:bodyPr/>
        <a:lstStyle/>
        <a:p>
          <a:r>
            <a:rPr lang="de-DE" dirty="0" smtClean="0"/>
            <a:t>Herr Hobmeier</a:t>
          </a:r>
          <a:endParaRPr lang="de-DE" dirty="0"/>
        </a:p>
      </dgm:t>
    </dgm:pt>
    <dgm:pt modelId="{6707F664-B6F0-466F-8176-2116F8B42A67}" type="parTrans" cxnId="{7E428211-C627-4CE4-9E07-D30E47F54F72}">
      <dgm:prSet/>
      <dgm:spPr/>
    </dgm:pt>
    <dgm:pt modelId="{38B3C509-FD12-44C7-82ED-7661A5E2BAEC}" type="sibTrans" cxnId="{7E428211-C627-4CE4-9E07-D30E47F54F72}">
      <dgm:prSet/>
      <dgm:spPr/>
    </dgm:pt>
    <dgm:pt modelId="{7F4AD6AE-A4D4-4AB6-9B7C-8ABD6D126FCB}">
      <dgm:prSet/>
      <dgm:spPr/>
      <dgm:t>
        <a:bodyPr/>
        <a:lstStyle/>
        <a:p>
          <a:r>
            <a:rPr lang="de-DE" dirty="0" smtClean="0"/>
            <a:t>Frau Scharl</a:t>
          </a:r>
          <a:endParaRPr lang="de-DE" dirty="0"/>
        </a:p>
      </dgm:t>
    </dgm:pt>
    <dgm:pt modelId="{611CF6D0-E028-47CB-ABEC-DD5AE5E74018}" type="parTrans" cxnId="{C6CA0DB5-A8FE-42B3-98B0-8BA5165203A9}">
      <dgm:prSet/>
      <dgm:spPr/>
      <dgm:t>
        <a:bodyPr/>
        <a:lstStyle/>
        <a:p>
          <a:endParaRPr lang="de-DE"/>
        </a:p>
      </dgm:t>
    </dgm:pt>
    <dgm:pt modelId="{7667D740-1F7B-4F97-91F7-297D5DC793B2}" type="sibTrans" cxnId="{C6CA0DB5-A8FE-42B3-98B0-8BA5165203A9}">
      <dgm:prSet/>
      <dgm:spPr/>
      <dgm:t>
        <a:bodyPr/>
        <a:lstStyle/>
        <a:p>
          <a:endParaRPr lang="de-DE"/>
        </a:p>
      </dgm:t>
    </dgm:pt>
    <dgm:pt modelId="{93E4A671-A797-431D-A9F0-08D919864B27}">
      <dgm:prSet/>
      <dgm:spPr/>
      <dgm:t>
        <a:bodyPr/>
        <a:lstStyle/>
        <a:p>
          <a:r>
            <a:rPr lang="de-DE" dirty="0" smtClean="0"/>
            <a:t>Herr Freund</a:t>
          </a:r>
          <a:endParaRPr lang="de-DE" dirty="0"/>
        </a:p>
      </dgm:t>
    </dgm:pt>
    <dgm:pt modelId="{BCD09514-2ECF-4116-8BEF-01953669EF3C}" type="parTrans" cxnId="{9B180F25-97C4-4FE2-A19E-2B5AAD478376}">
      <dgm:prSet/>
      <dgm:spPr/>
      <dgm:t>
        <a:bodyPr/>
        <a:lstStyle/>
        <a:p>
          <a:endParaRPr lang="de-DE"/>
        </a:p>
      </dgm:t>
    </dgm:pt>
    <dgm:pt modelId="{A19C2ACD-9643-42F5-8414-857B1F447465}" type="sibTrans" cxnId="{9B180F25-97C4-4FE2-A19E-2B5AAD478376}">
      <dgm:prSet/>
      <dgm:spPr/>
      <dgm:t>
        <a:bodyPr/>
        <a:lstStyle/>
        <a:p>
          <a:endParaRPr lang="de-DE"/>
        </a:p>
      </dgm:t>
    </dgm:pt>
    <dgm:pt modelId="{7F8550F2-284C-4F74-B647-E9D785D7D686}">
      <dgm:prSet/>
      <dgm:spPr/>
      <dgm:t>
        <a:bodyPr/>
        <a:lstStyle/>
        <a:p>
          <a:r>
            <a:rPr lang="de-DE" dirty="0" smtClean="0"/>
            <a:t>Herr Kufner</a:t>
          </a:r>
          <a:endParaRPr lang="de-DE" dirty="0"/>
        </a:p>
      </dgm:t>
    </dgm:pt>
    <dgm:pt modelId="{5648898D-A2CF-45EB-A0FB-17180B4BD8BF}" type="parTrans" cxnId="{F6D8AD93-3B84-45BA-9736-9189094930F0}">
      <dgm:prSet/>
      <dgm:spPr/>
      <dgm:t>
        <a:bodyPr/>
        <a:lstStyle/>
        <a:p>
          <a:endParaRPr lang="de-DE"/>
        </a:p>
      </dgm:t>
    </dgm:pt>
    <dgm:pt modelId="{70095D99-A19D-4B8A-8764-15EA69C29054}" type="sibTrans" cxnId="{F6D8AD93-3B84-45BA-9736-9189094930F0}">
      <dgm:prSet/>
      <dgm:spPr/>
      <dgm:t>
        <a:bodyPr/>
        <a:lstStyle/>
        <a:p>
          <a:endParaRPr lang="de-DE"/>
        </a:p>
      </dgm:t>
    </dgm:pt>
    <dgm:pt modelId="{95C20C13-F042-4A7D-99DF-0208C5AF48A9}">
      <dgm:prSet/>
      <dgm:spPr/>
      <dgm:t>
        <a:bodyPr/>
        <a:lstStyle/>
        <a:p>
          <a:r>
            <a:rPr lang="de-DE" dirty="0" smtClean="0"/>
            <a:t>Frau Kastner</a:t>
          </a:r>
          <a:endParaRPr lang="de-DE" dirty="0"/>
        </a:p>
      </dgm:t>
    </dgm:pt>
    <dgm:pt modelId="{B2209619-88DF-4793-84EF-DD517FEC7ACA}" type="parTrans" cxnId="{47A928DA-B648-40DF-81BB-395DF61BDB9F}">
      <dgm:prSet/>
      <dgm:spPr/>
      <dgm:t>
        <a:bodyPr/>
        <a:lstStyle/>
        <a:p>
          <a:endParaRPr lang="de-DE"/>
        </a:p>
      </dgm:t>
    </dgm:pt>
    <dgm:pt modelId="{84C64760-34CC-4BF9-93C6-0CAA7F70CEF8}" type="sibTrans" cxnId="{47A928DA-B648-40DF-81BB-395DF61BDB9F}">
      <dgm:prSet/>
      <dgm:spPr/>
      <dgm:t>
        <a:bodyPr/>
        <a:lstStyle/>
        <a:p>
          <a:endParaRPr lang="de-DE"/>
        </a:p>
      </dgm:t>
    </dgm:pt>
    <dgm:pt modelId="{FFB8C6FD-F546-4E57-BD5B-FD4CDAD298D6}">
      <dgm:prSet/>
      <dgm:spPr/>
      <dgm:t>
        <a:bodyPr/>
        <a:lstStyle/>
        <a:p>
          <a:r>
            <a:rPr lang="de-DE" dirty="0" smtClean="0"/>
            <a:t>Frau Gaudek</a:t>
          </a:r>
          <a:endParaRPr lang="de-DE" dirty="0"/>
        </a:p>
      </dgm:t>
    </dgm:pt>
    <dgm:pt modelId="{AB8557DC-3C9B-4849-82A4-0E10AAFF137A}" type="parTrans" cxnId="{A4AD7340-5EBD-436C-8219-F916E1DABA67}">
      <dgm:prSet/>
      <dgm:spPr/>
      <dgm:t>
        <a:bodyPr/>
        <a:lstStyle/>
        <a:p>
          <a:endParaRPr lang="de-DE"/>
        </a:p>
      </dgm:t>
    </dgm:pt>
    <dgm:pt modelId="{BF79E46F-4B73-4007-B579-60904CF15CA4}" type="sibTrans" cxnId="{A4AD7340-5EBD-436C-8219-F916E1DABA67}">
      <dgm:prSet/>
      <dgm:spPr/>
      <dgm:t>
        <a:bodyPr/>
        <a:lstStyle/>
        <a:p>
          <a:endParaRPr lang="de-DE"/>
        </a:p>
      </dgm:t>
    </dgm:pt>
    <dgm:pt modelId="{73F206F7-6AA8-46C6-8889-540B864DB327}">
      <dgm:prSet/>
      <dgm:spPr/>
      <dgm:t>
        <a:bodyPr/>
        <a:lstStyle/>
        <a:p>
          <a:r>
            <a:rPr lang="de-DE" dirty="0" smtClean="0"/>
            <a:t>Frau </a:t>
          </a:r>
          <a:r>
            <a:rPr lang="de-DE" dirty="0" err="1" smtClean="0"/>
            <a:t>Mömkes</a:t>
          </a:r>
          <a:endParaRPr lang="de-DE" dirty="0"/>
        </a:p>
      </dgm:t>
    </dgm:pt>
    <dgm:pt modelId="{FED36A04-0ECF-4AC1-8567-D87E165C4214}" type="parTrans" cxnId="{030C7B58-60B8-4F4F-A0CF-F4D3FB86D324}">
      <dgm:prSet/>
      <dgm:spPr/>
    </dgm:pt>
    <dgm:pt modelId="{A4C92F9B-AD94-40ED-9B6C-BDF7DB728419}" type="sibTrans" cxnId="{030C7B58-60B8-4F4F-A0CF-F4D3FB86D324}">
      <dgm:prSet/>
      <dgm:spPr/>
    </dgm:pt>
    <dgm:pt modelId="{253BA84E-0491-4950-8E23-169A0779F5C2}" type="pres">
      <dgm:prSet presAssocID="{09AFF0D7-B5F0-4590-BF7E-3BD45D6CF831}" presName="Name0" presStyleCnt="0">
        <dgm:presLayoutVars>
          <dgm:dir/>
          <dgm:animLvl val="lvl"/>
          <dgm:resizeHandles val="exact"/>
        </dgm:presLayoutVars>
      </dgm:prSet>
      <dgm:spPr/>
      <dgm:t>
        <a:bodyPr/>
        <a:lstStyle/>
        <a:p>
          <a:endParaRPr lang="de-DE"/>
        </a:p>
      </dgm:t>
    </dgm:pt>
    <dgm:pt modelId="{9315542D-4490-47CA-B6C5-036DD96CA7A9}" type="pres">
      <dgm:prSet presAssocID="{016235A5-C36A-44EB-95AF-4AFE818E4477}" presName="composite" presStyleCnt="0"/>
      <dgm:spPr/>
    </dgm:pt>
    <dgm:pt modelId="{C70B8DC8-DBA7-4FF9-9A6F-8717364F1C70}" type="pres">
      <dgm:prSet presAssocID="{016235A5-C36A-44EB-95AF-4AFE818E4477}" presName="parTx" presStyleLbl="alignNode1" presStyleIdx="0" presStyleCnt="2">
        <dgm:presLayoutVars>
          <dgm:chMax val="0"/>
          <dgm:chPref val="0"/>
          <dgm:bulletEnabled val="1"/>
        </dgm:presLayoutVars>
      </dgm:prSet>
      <dgm:spPr/>
      <dgm:t>
        <a:bodyPr/>
        <a:lstStyle/>
        <a:p>
          <a:endParaRPr lang="de-DE"/>
        </a:p>
      </dgm:t>
    </dgm:pt>
    <dgm:pt modelId="{3E2E2F0C-070E-454E-90D5-42E2A7230130}" type="pres">
      <dgm:prSet presAssocID="{016235A5-C36A-44EB-95AF-4AFE818E4477}" presName="desTx" presStyleLbl="alignAccFollowNode1" presStyleIdx="0" presStyleCnt="2" custLinFactNeighborX="865" custLinFactNeighborY="1220">
        <dgm:presLayoutVars>
          <dgm:bulletEnabled val="1"/>
        </dgm:presLayoutVars>
      </dgm:prSet>
      <dgm:spPr/>
      <dgm:t>
        <a:bodyPr/>
        <a:lstStyle/>
        <a:p>
          <a:endParaRPr lang="de-DE"/>
        </a:p>
      </dgm:t>
    </dgm:pt>
    <dgm:pt modelId="{294CFF83-977F-43EB-B1FA-B40B88C525BE}" type="pres">
      <dgm:prSet presAssocID="{0782AD2D-980E-4189-B804-B0513081A3B8}" presName="space" presStyleCnt="0"/>
      <dgm:spPr/>
    </dgm:pt>
    <dgm:pt modelId="{B64B733A-6C69-4D7F-9286-37856402F078}" type="pres">
      <dgm:prSet presAssocID="{4CFDE9A6-ACB8-488D-821C-07F65A0423F5}" presName="composite" presStyleCnt="0"/>
      <dgm:spPr/>
    </dgm:pt>
    <dgm:pt modelId="{2A21E53F-110A-492B-AD2E-4D223F497D13}" type="pres">
      <dgm:prSet presAssocID="{4CFDE9A6-ACB8-488D-821C-07F65A0423F5}" presName="parTx" presStyleLbl="alignNode1" presStyleIdx="1" presStyleCnt="2">
        <dgm:presLayoutVars>
          <dgm:chMax val="0"/>
          <dgm:chPref val="0"/>
          <dgm:bulletEnabled val="1"/>
        </dgm:presLayoutVars>
      </dgm:prSet>
      <dgm:spPr/>
      <dgm:t>
        <a:bodyPr/>
        <a:lstStyle/>
        <a:p>
          <a:endParaRPr lang="de-DE"/>
        </a:p>
      </dgm:t>
    </dgm:pt>
    <dgm:pt modelId="{37234E26-A07F-42B4-BCDE-3D05DB7379A1}" type="pres">
      <dgm:prSet presAssocID="{4CFDE9A6-ACB8-488D-821C-07F65A0423F5}" presName="desTx" presStyleLbl="alignAccFollowNode1" presStyleIdx="1" presStyleCnt="2">
        <dgm:presLayoutVars>
          <dgm:bulletEnabled val="1"/>
        </dgm:presLayoutVars>
      </dgm:prSet>
      <dgm:spPr/>
      <dgm:t>
        <a:bodyPr/>
        <a:lstStyle/>
        <a:p>
          <a:endParaRPr lang="de-DE"/>
        </a:p>
      </dgm:t>
    </dgm:pt>
  </dgm:ptLst>
  <dgm:cxnLst>
    <dgm:cxn modelId="{82F8784A-633D-4AE0-82FE-B14502AF1E7F}" type="presOf" srcId="{7F4AD6AE-A4D4-4AB6-9B7C-8ABD6D126FCB}" destId="{3E2E2F0C-070E-454E-90D5-42E2A7230130}" srcOrd="0" destOrd="1" presId="urn:microsoft.com/office/officeart/2005/8/layout/hList1"/>
    <dgm:cxn modelId="{7E428211-C627-4CE4-9E07-D30E47F54F72}" srcId="{016235A5-C36A-44EB-95AF-4AFE818E4477}" destId="{B7173A4C-C7BE-4561-B72A-A935A78EA977}" srcOrd="0" destOrd="0" parTransId="{6707F664-B6F0-466F-8176-2116F8B42A67}" sibTransId="{38B3C509-FD12-44C7-82ED-7661A5E2BAEC}"/>
    <dgm:cxn modelId="{5D043F29-7433-4E98-A655-BB3FE57312E8}" type="presOf" srcId="{93E4A671-A797-431D-A9F0-08D919864B27}" destId="{3E2E2F0C-070E-454E-90D5-42E2A7230130}" srcOrd="0" destOrd="2" presId="urn:microsoft.com/office/officeart/2005/8/layout/hList1"/>
    <dgm:cxn modelId="{87D84ECE-2410-4B9B-AA50-F05423F676C5}" type="presOf" srcId="{95C20C13-F042-4A7D-99DF-0208C5AF48A9}" destId="{3E2E2F0C-070E-454E-90D5-42E2A7230130}" srcOrd="0" destOrd="4" presId="urn:microsoft.com/office/officeart/2005/8/layout/hList1"/>
    <dgm:cxn modelId="{19B43CD3-1F45-436D-A961-EF129813CB44}" type="presOf" srcId="{3161568C-8129-4B44-B46F-BCCD36A2F82A}" destId="{37234E26-A07F-42B4-BCDE-3D05DB7379A1}" srcOrd="0" destOrd="2" presId="urn:microsoft.com/office/officeart/2005/8/layout/hList1"/>
    <dgm:cxn modelId="{3257F4FB-F89C-4075-8EE3-55E32DFBA886}" srcId="{4CFDE9A6-ACB8-488D-821C-07F65A0423F5}" destId="{3161568C-8129-4B44-B46F-BCCD36A2F82A}" srcOrd="2" destOrd="0" parTransId="{B5C97C11-8980-410C-B0C5-4EBF497BA7D8}" sibTransId="{7A69A7D0-536D-4AB4-9CD2-A26CF4249B9C}"/>
    <dgm:cxn modelId="{85D84ABE-71EA-4BD0-B6BF-EA79EE43A651}" type="presOf" srcId="{F673B1D2-79F4-4DE7-BC6D-00033B3879CE}" destId="{37234E26-A07F-42B4-BCDE-3D05DB7379A1}" srcOrd="0" destOrd="0" presId="urn:microsoft.com/office/officeart/2005/8/layout/hList1"/>
    <dgm:cxn modelId="{A9A5385A-FF29-4DA7-83D2-AEE89ED24425}" type="presOf" srcId="{8FC7BC58-D5C0-4B38-910D-76E43DF8944C}" destId="{37234E26-A07F-42B4-BCDE-3D05DB7379A1}" srcOrd="0" destOrd="1" presId="urn:microsoft.com/office/officeart/2005/8/layout/hList1"/>
    <dgm:cxn modelId="{CC64D228-A577-4589-BA49-E034E7730DB7}" type="presOf" srcId="{B7173A4C-C7BE-4561-B72A-A935A78EA977}" destId="{3E2E2F0C-070E-454E-90D5-42E2A7230130}" srcOrd="0" destOrd="0" presId="urn:microsoft.com/office/officeart/2005/8/layout/hList1"/>
    <dgm:cxn modelId="{5C6CD43F-9690-4E5A-856F-439873C4698B}" type="presOf" srcId="{FFB8C6FD-F546-4E57-BD5B-FD4CDAD298D6}" destId="{3E2E2F0C-070E-454E-90D5-42E2A7230130}" srcOrd="0" destOrd="5" presId="urn:microsoft.com/office/officeart/2005/8/layout/hList1"/>
    <dgm:cxn modelId="{9B180F25-97C4-4FE2-A19E-2B5AAD478376}" srcId="{016235A5-C36A-44EB-95AF-4AFE818E4477}" destId="{93E4A671-A797-431D-A9F0-08D919864B27}" srcOrd="2" destOrd="0" parTransId="{BCD09514-2ECF-4116-8BEF-01953669EF3C}" sibTransId="{A19C2ACD-9643-42F5-8414-857B1F447465}"/>
    <dgm:cxn modelId="{C6CA0DB5-A8FE-42B3-98B0-8BA5165203A9}" srcId="{016235A5-C36A-44EB-95AF-4AFE818E4477}" destId="{7F4AD6AE-A4D4-4AB6-9B7C-8ABD6D126FCB}" srcOrd="1" destOrd="0" parTransId="{611CF6D0-E028-47CB-ABEC-DD5AE5E74018}" sibTransId="{7667D740-1F7B-4F97-91F7-297D5DC793B2}"/>
    <dgm:cxn modelId="{B0848AC1-C36B-48E7-B6B8-BDBEB31CCE30}" type="presOf" srcId="{4CFDE9A6-ACB8-488D-821C-07F65A0423F5}" destId="{2A21E53F-110A-492B-AD2E-4D223F497D13}" srcOrd="0" destOrd="0" presId="urn:microsoft.com/office/officeart/2005/8/layout/hList1"/>
    <dgm:cxn modelId="{39804164-48C3-4B3D-BB3A-F23C4B6CB8BF}" srcId="{4CFDE9A6-ACB8-488D-821C-07F65A0423F5}" destId="{8FC7BC58-D5C0-4B38-910D-76E43DF8944C}" srcOrd="1" destOrd="0" parTransId="{2D842A9D-00B6-49B0-A11F-0857134FFDE1}" sibTransId="{40BD8F13-CFCA-4CF2-8636-0AFF1C2F4125}"/>
    <dgm:cxn modelId="{138E5A33-3F6A-4A11-A550-806C279BE5D7}" srcId="{4CFDE9A6-ACB8-488D-821C-07F65A0423F5}" destId="{F1B9CA99-3FB9-4916-8806-B618FFB9A66C}" srcOrd="3" destOrd="0" parTransId="{50EBA52F-D6FC-44C3-9701-288D9C2C5A19}" sibTransId="{DBD610C7-FD4E-4F49-8EC1-48536BA3F64F}"/>
    <dgm:cxn modelId="{F6D8AD93-3B84-45BA-9736-9189094930F0}" srcId="{016235A5-C36A-44EB-95AF-4AFE818E4477}" destId="{7F8550F2-284C-4F74-B647-E9D785D7D686}" srcOrd="3" destOrd="0" parTransId="{5648898D-A2CF-45EB-A0FB-17180B4BD8BF}" sibTransId="{70095D99-A19D-4B8A-8764-15EA69C29054}"/>
    <dgm:cxn modelId="{47A928DA-B648-40DF-81BB-395DF61BDB9F}" srcId="{016235A5-C36A-44EB-95AF-4AFE818E4477}" destId="{95C20C13-F042-4A7D-99DF-0208C5AF48A9}" srcOrd="4" destOrd="0" parTransId="{B2209619-88DF-4793-84EF-DD517FEC7ACA}" sibTransId="{84C64760-34CC-4BF9-93C6-0CAA7F70CEF8}"/>
    <dgm:cxn modelId="{A4AD7340-5EBD-436C-8219-F916E1DABA67}" srcId="{016235A5-C36A-44EB-95AF-4AFE818E4477}" destId="{FFB8C6FD-F546-4E57-BD5B-FD4CDAD298D6}" srcOrd="5" destOrd="0" parTransId="{AB8557DC-3C9B-4849-82A4-0E10AAFF137A}" sibTransId="{BF79E46F-4B73-4007-B579-60904CF15CA4}"/>
    <dgm:cxn modelId="{DD22B4AF-A49F-4B99-9E0F-DF73E508C466}" srcId="{4CFDE9A6-ACB8-488D-821C-07F65A0423F5}" destId="{F673B1D2-79F4-4DE7-BC6D-00033B3879CE}" srcOrd="0" destOrd="0" parTransId="{8D649B7F-2D2E-4187-8704-9898925875F8}" sibTransId="{BB3AA7A7-97D5-4696-BE46-A6E01828B42E}"/>
    <dgm:cxn modelId="{0E5759C0-CC5F-4124-B2E7-32B82C552455}" srcId="{4CFDE9A6-ACB8-488D-821C-07F65A0423F5}" destId="{30A69593-2043-4481-900D-B658EDAD3DD0}" srcOrd="4" destOrd="0" parTransId="{A3A0D915-EE39-463C-9BC3-1CCCA3531092}" sibTransId="{95CEE530-9D08-435C-A997-28F55406E685}"/>
    <dgm:cxn modelId="{8778ACCF-8AB0-4ED1-94AF-D821A36FEE50}" type="presOf" srcId="{09AFF0D7-B5F0-4590-BF7E-3BD45D6CF831}" destId="{253BA84E-0491-4950-8E23-169A0779F5C2}" srcOrd="0" destOrd="0" presId="urn:microsoft.com/office/officeart/2005/8/layout/hList1"/>
    <dgm:cxn modelId="{030C7B58-60B8-4F4F-A0CF-F4D3FB86D324}" srcId="{016235A5-C36A-44EB-95AF-4AFE818E4477}" destId="{73F206F7-6AA8-46C6-8889-540B864DB327}" srcOrd="6" destOrd="0" parTransId="{FED36A04-0ECF-4AC1-8567-D87E165C4214}" sibTransId="{A4C92F9B-AD94-40ED-9B6C-BDF7DB728419}"/>
    <dgm:cxn modelId="{FC1873D2-6631-4EDA-8779-9F47181954D7}" type="presOf" srcId="{30A69593-2043-4481-900D-B658EDAD3DD0}" destId="{37234E26-A07F-42B4-BCDE-3D05DB7379A1}" srcOrd="0" destOrd="4" presId="urn:microsoft.com/office/officeart/2005/8/layout/hList1"/>
    <dgm:cxn modelId="{57BE9E4B-A89A-47F9-B116-C8B45DC0986E}" type="presOf" srcId="{016235A5-C36A-44EB-95AF-4AFE818E4477}" destId="{C70B8DC8-DBA7-4FF9-9A6F-8717364F1C70}" srcOrd="0" destOrd="0" presId="urn:microsoft.com/office/officeart/2005/8/layout/hList1"/>
    <dgm:cxn modelId="{133C1478-B83C-4B38-ADD8-1E66C1FCE895}" srcId="{09AFF0D7-B5F0-4590-BF7E-3BD45D6CF831}" destId="{016235A5-C36A-44EB-95AF-4AFE818E4477}" srcOrd="0" destOrd="0" parTransId="{5FACDCDB-6CFB-4EF5-9EDD-1EF81F512154}" sibTransId="{0782AD2D-980E-4189-B804-B0513081A3B8}"/>
    <dgm:cxn modelId="{A2775B8B-D57A-4907-9984-803051E6077C}" type="presOf" srcId="{F2D4243D-EC60-4A43-98FB-565ADDD598EB}" destId="{37234E26-A07F-42B4-BCDE-3D05DB7379A1}" srcOrd="0" destOrd="5" presId="urn:microsoft.com/office/officeart/2005/8/layout/hList1"/>
    <dgm:cxn modelId="{0627D5BA-0B18-4DCE-BFB9-EC0EADD63D10}" type="presOf" srcId="{7F8550F2-284C-4F74-B647-E9D785D7D686}" destId="{3E2E2F0C-070E-454E-90D5-42E2A7230130}" srcOrd="0" destOrd="3" presId="urn:microsoft.com/office/officeart/2005/8/layout/hList1"/>
    <dgm:cxn modelId="{4339277E-9372-47D9-93D0-6662C727B2E7}" srcId="{09AFF0D7-B5F0-4590-BF7E-3BD45D6CF831}" destId="{4CFDE9A6-ACB8-488D-821C-07F65A0423F5}" srcOrd="1" destOrd="0" parTransId="{F11D6CEB-19E5-438A-8EDD-BD8A7331A27C}" sibTransId="{B3B6C71A-6416-4FE6-BC10-D839519010EC}"/>
    <dgm:cxn modelId="{48250608-643D-44BD-8BAE-BE5C9CD00F87}" type="presOf" srcId="{73F206F7-6AA8-46C6-8889-540B864DB327}" destId="{3E2E2F0C-070E-454E-90D5-42E2A7230130}" srcOrd="0" destOrd="6" presId="urn:microsoft.com/office/officeart/2005/8/layout/hList1"/>
    <dgm:cxn modelId="{E3FED617-1530-4F40-8C02-6FC3EA6F16A8}" type="presOf" srcId="{F1B9CA99-3FB9-4916-8806-B618FFB9A66C}" destId="{37234E26-A07F-42B4-BCDE-3D05DB7379A1}" srcOrd="0" destOrd="3" presId="urn:microsoft.com/office/officeart/2005/8/layout/hList1"/>
    <dgm:cxn modelId="{058ED570-D9FE-469F-A30B-4864689D36BE}" srcId="{4CFDE9A6-ACB8-488D-821C-07F65A0423F5}" destId="{F2D4243D-EC60-4A43-98FB-565ADDD598EB}" srcOrd="5" destOrd="0" parTransId="{09F5A1A4-D62B-484C-B1AB-394251700077}" sibTransId="{5A084128-C1F9-4189-9B30-D07F1C1A0412}"/>
    <dgm:cxn modelId="{17EC2C8E-3BAF-4B27-BF21-BA5B2FB8B034}" type="presParOf" srcId="{253BA84E-0491-4950-8E23-169A0779F5C2}" destId="{9315542D-4490-47CA-B6C5-036DD96CA7A9}" srcOrd="0" destOrd="0" presId="urn:microsoft.com/office/officeart/2005/8/layout/hList1"/>
    <dgm:cxn modelId="{DE2BB4E3-F6A0-4FA7-84A6-F6388C64E125}" type="presParOf" srcId="{9315542D-4490-47CA-B6C5-036DD96CA7A9}" destId="{C70B8DC8-DBA7-4FF9-9A6F-8717364F1C70}" srcOrd="0" destOrd="0" presId="urn:microsoft.com/office/officeart/2005/8/layout/hList1"/>
    <dgm:cxn modelId="{AA40D180-665D-4C9B-AFDE-7AE16896647F}" type="presParOf" srcId="{9315542D-4490-47CA-B6C5-036DD96CA7A9}" destId="{3E2E2F0C-070E-454E-90D5-42E2A7230130}" srcOrd="1" destOrd="0" presId="urn:microsoft.com/office/officeart/2005/8/layout/hList1"/>
    <dgm:cxn modelId="{0D2934D8-C1FE-4DB7-94B2-DDC7BAC6BD62}" type="presParOf" srcId="{253BA84E-0491-4950-8E23-169A0779F5C2}" destId="{294CFF83-977F-43EB-B1FA-B40B88C525BE}" srcOrd="1" destOrd="0" presId="urn:microsoft.com/office/officeart/2005/8/layout/hList1"/>
    <dgm:cxn modelId="{F30CDC05-0607-4B6D-A2FC-7D6F2D10A6CF}" type="presParOf" srcId="{253BA84E-0491-4950-8E23-169A0779F5C2}" destId="{B64B733A-6C69-4D7F-9286-37856402F078}" srcOrd="2" destOrd="0" presId="urn:microsoft.com/office/officeart/2005/8/layout/hList1"/>
    <dgm:cxn modelId="{A5CE6A00-2387-4A4E-9397-DB046D2872BF}" type="presParOf" srcId="{B64B733A-6C69-4D7F-9286-37856402F078}" destId="{2A21E53F-110A-492B-AD2E-4D223F497D13}" srcOrd="0" destOrd="0" presId="urn:microsoft.com/office/officeart/2005/8/layout/hList1"/>
    <dgm:cxn modelId="{0638D66D-E339-4D0A-90A5-71D97C72A7A4}" type="presParOf" srcId="{B64B733A-6C69-4D7F-9286-37856402F078}" destId="{37234E26-A07F-42B4-BCDE-3D05DB7379A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0B8DC8-DBA7-4FF9-9A6F-8717364F1C70}">
      <dsp:nvSpPr>
        <dsp:cNvPr id="0" name=""/>
        <dsp:cNvSpPr/>
      </dsp:nvSpPr>
      <dsp:spPr>
        <a:xfrm>
          <a:off x="51" y="4689"/>
          <a:ext cx="4946798" cy="806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de-DE" sz="2800" kern="1200" dirty="0" smtClean="0"/>
            <a:t>Mittelschule</a:t>
          </a:r>
          <a:endParaRPr lang="de-DE" sz="2800" kern="1200" dirty="0"/>
        </a:p>
      </dsp:txBody>
      <dsp:txXfrm>
        <a:off x="51" y="4689"/>
        <a:ext cx="4946798" cy="806400"/>
      </dsp:txXfrm>
    </dsp:sp>
    <dsp:sp modelId="{3E2E2F0C-070E-454E-90D5-42E2A7230130}">
      <dsp:nvSpPr>
        <dsp:cNvPr id="0" name=""/>
        <dsp:cNvSpPr/>
      </dsp:nvSpPr>
      <dsp:spPr>
        <a:xfrm>
          <a:off x="42841" y="815778"/>
          <a:ext cx="4946798" cy="35355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de-DE" sz="2800" kern="1200" dirty="0" smtClean="0"/>
            <a:t>Herr Hobmeier</a:t>
          </a:r>
          <a:endParaRPr lang="de-DE" sz="2800" kern="1200" dirty="0"/>
        </a:p>
        <a:p>
          <a:pPr marL="285750" lvl="1" indent="-285750" algn="l" defTabSz="1244600">
            <a:lnSpc>
              <a:spcPct val="90000"/>
            </a:lnSpc>
            <a:spcBef>
              <a:spcPct val="0"/>
            </a:spcBef>
            <a:spcAft>
              <a:spcPct val="15000"/>
            </a:spcAft>
            <a:buChar char="••"/>
          </a:pPr>
          <a:r>
            <a:rPr lang="de-DE" sz="2800" kern="1200" dirty="0" smtClean="0"/>
            <a:t>Frau Scharl</a:t>
          </a:r>
          <a:endParaRPr lang="de-DE" sz="2800" kern="1200" dirty="0"/>
        </a:p>
        <a:p>
          <a:pPr marL="285750" lvl="1" indent="-285750" algn="l" defTabSz="1244600">
            <a:lnSpc>
              <a:spcPct val="90000"/>
            </a:lnSpc>
            <a:spcBef>
              <a:spcPct val="0"/>
            </a:spcBef>
            <a:spcAft>
              <a:spcPct val="15000"/>
            </a:spcAft>
            <a:buChar char="••"/>
          </a:pPr>
          <a:r>
            <a:rPr lang="de-DE" sz="2800" kern="1200" dirty="0" smtClean="0"/>
            <a:t>Herr Freund</a:t>
          </a:r>
          <a:endParaRPr lang="de-DE" sz="2800" kern="1200" dirty="0"/>
        </a:p>
        <a:p>
          <a:pPr marL="285750" lvl="1" indent="-285750" algn="l" defTabSz="1244600">
            <a:lnSpc>
              <a:spcPct val="90000"/>
            </a:lnSpc>
            <a:spcBef>
              <a:spcPct val="0"/>
            </a:spcBef>
            <a:spcAft>
              <a:spcPct val="15000"/>
            </a:spcAft>
            <a:buChar char="••"/>
          </a:pPr>
          <a:r>
            <a:rPr lang="de-DE" sz="2800" kern="1200" dirty="0" smtClean="0"/>
            <a:t>Herr Kufner</a:t>
          </a:r>
          <a:endParaRPr lang="de-DE" sz="2800" kern="1200" dirty="0"/>
        </a:p>
        <a:p>
          <a:pPr marL="285750" lvl="1" indent="-285750" algn="l" defTabSz="1244600">
            <a:lnSpc>
              <a:spcPct val="90000"/>
            </a:lnSpc>
            <a:spcBef>
              <a:spcPct val="0"/>
            </a:spcBef>
            <a:spcAft>
              <a:spcPct val="15000"/>
            </a:spcAft>
            <a:buChar char="••"/>
          </a:pPr>
          <a:r>
            <a:rPr lang="de-DE" sz="2800" kern="1200" dirty="0" smtClean="0"/>
            <a:t>Frau Kastner</a:t>
          </a:r>
          <a:endParaRPr lang="de-DE" sz="2800" kern="1200" dirty="0"/>
        </a:p>
        <a:p>
          <a:pPr marL="285750" lvl="1" indent="-285750" algn="l" defTabSz="1244600">
            <a:lnSpc>
              <a:spcPct val="90000"/>
            </a:lnSpc>
            <a:spcBef>
              <a:spcPct val="0"/>
            </a:spcBef>
            <a:spcAft>
              <a:spcPct val="15000"/>
            </a:spcAft>
            <a:buChar char="••"/>
          </a:pPr>
          <a:r>
            <a:rPr lang="de-DE" sz="2800" kern="1200" dirty="0" smtClean="0"/>
            <a:t>Frau Gaudek</a:t>
          </a:r>
          <a:endParaRPr lang="de-DE" sz="2800" kern="1200" dirty="0"/>
        </a:p>
        <a:p>
          <a:pPr marL="285750" lvl="1" indent="-285750" algn="l" defTabSz="1244600">
            <a:lnSpc>
              <a:spcPct val="90000"/>
            </a:lnSpc>
            <a:spcBef>
              <a:spcPct val="0"/>
            </a:spcBef>
            <a:spcAft>
              <a:spcPct val="15000"/>
            </a:spcAft>
            <a:buChar char="••"/>
          </a:pPr>
          <a:r>
            <a:rPr lang="de-DE" sz="2800" kern="1200" dirty="0" smtClean="0"/>
            <a:t>Frau </a:t>
          </a:r>
          <a:r>
            <a:rPr lang="de-DE" sz="2800" kern="1200" dirty="0" err="1" smtClean="0"/>
            <a:t>Mömkes</a:t>
          </a:r>
          <a:endParaRPr lang="de-DE" sz="2800" kern="1200" dirty="0"/>
        </a:p>
      </dsp:txBody>
      <dsp:txXfrm>
        <a:off x="42841" y="815778"/>
        <a:ext cx="4946798" cy="3535560"/>
      </dsp:txXfrm>
    </dsp:sp>
    <dsp:sp modelId="{2A21E53F-110A-492B-AD2E-4D223F497D13}">
      <dsp:nvSpPr>
        <dsp:cNvPr id="0" name=""/>
        <dsp:cNvSpPr/>
      </dsp:nvSpPr>
      <dsp:spPr>
        <a:xfrm>
          <a:off x="5639402" y="4689"/>
          <a:ext cx="4946798" cy="8064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de-DE" sz="2800" kern="1200" dirty="0" err="1" smtClean="0"/>
            <a:t>Camerloherschule</a:t>
          </a:r>
          <a:endParaRPr lang="de-DE" sz="2800" kern="1200" dirty="0"/>
        </a:p>
      </dsp:txBody>
      <dsp:txXfrm>
        <a:off x="5639402" y="4689"/>
        <a:ext cx="4946798" cy="806400"/>
      </dsp:txXfrm>
    </dsp:sp>
    <dsp:sp modelId="{37234E26-A07F-42B4-BCDE-3D05DB7379A1}">
      <dsp:nvSpPr>
        <dsp:cNvPr id="0" name=""/>
        <dsp:cNvSpPr/>
      </dsp:nvSpPr>
      <dsp:spPr>
        <a:xfrm>
          <a:off x="5639402" y="811089"/>
          <a:ext cx="4946798" cy="35355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0" algn="l" defTabSz="1377950">
            <a:lnSpc>
              <a:spcPct val="90000"/>
            </a:lnSpc>
            <a:spcBef>
              <a:spcPct val="0"/>
            </a:spcBef>
            <a:spcAft>
              <a:spcPct val="15000"/>
            </a:spcAft>
            <a:buChar char="••"/>
          </a:pPr>
          <a:r>
            <a:rPr lang="de-DE" sz="2800" kern="1200" dirty="0" smtClean="0"/>
            <a:t>Herr Ehinger</a:t>
          </a:r>
          <a:endParaRPr lang="de-DE" sz="2800" kern="1200" dirty="0"/>
        </a:p>
        <a:p>
          <a:pPr marL="285750" lvl="1" indent="0" algn="l" defTabSz="1377950">
            <a:lnSpc>
              <a:spcPct val="90000"/>
            </a:lnSpc>
            <a:spcBef>
              <a:spcPct val="0"/>
            </a:spcBef>
            <a:spcAft>
              <a:spcPct val="15000"/>
            </a:spcAft>
            <a:buChar char="••"/>
          </a:pPr>
          <a:r>
            <a:rPr lang="de-DE" sz="2800" kern="1200" dirty="0" smtClean="0"/>
            <a:t>Herr Hofmüller</a:t>
          </a:r>
          <a:endParaRPr lang="de-DE" sz="2800" kern="1200" dirty="0"/>
        </a:p>
        <a:p>
          <a:pPr marL="285750" lvl="1" indent="0" algn="l" defTabSz="1377950">
            <a:lnSpc>
              <a:spcPct val="90000"/>
            </a:lnSpc>
            <a:spcBef>
              <a:spcPct val="0"/>
            </a:spcBef>
            <a:spcAft>
              <a:spcPct val="15000"/>
            </a:spcAft>
            <a:buChar char="••"/>
          </a:pPr>
          <a:r>
            <a:rPr lang="de-DE" sz="2800" kern="1200" dirty="0" smtClean="0"/>
            <a:t>Frau Kreitmaier</a:t>
          </a:r>
          <a:endParaRPr lang="de-DE" sz="2800" kern="1200" dirty="0"/>
        </a:p>
        <a:p>
          <a:pPr marL="285750" lvl="1" indent="0" algn="l" defTabSz="1377950">
            <a:lnSpc>
              <a:spcPct val="90000"/>
            </a:lnSpc>
            <a:spcBef>
              <a:spcPct val="0"/>
            </a:spcBef>
            <a:spcAft>
              <a:spcPct val="15000"/>
            </a:spcAft>
            <a:buChar char="••"/>
          </a:pPr>
          <a:r>
            <a:rPr lang="de-DE" sz="2800" kern="1200" dirty="0" smtClean="0"/>
            <a:t>Frau Kretschmer</a:t>
          </a:r>
          <a:endParaRPr lang="de-DE" sz="2800" kern="1200" dirty="0"/>
        </a:p>
        <a:p>
          <a:pPr marL="285750" marR="0" lvl="1" indent="0" algn="l" defTabSz="1377950" eaLnBrk="1" fontAlgn="auto" latinLnBrk="0" hangingPunct="1">
            <a:lnSpc>
              <a:spcPct val="90000"/>
            </a:lnSpc>
            <a:spcBef>
              <a:spcPct val="0"/>
            </a:spcBef>
            <a:spcAft>
              <a:spcPct val="15000"/>
            </a:spcAft>
            <a:buClrTx/>
            <a:buSzTx/>
            <a:buFontTx/>
            <a:buChar char="••"/>
            <a:tabLst/>
            <a:defRPr/>
          </a:pPr>
          <a:r>
            <a:rPr lang="de-DE" sz="2800" kern="1200" dirty="0" smtClean="0"/>
            <a:t>Frau Martini</a:t>
          </a:r>
          <a:endParaRPr lang="de-DE" sz="2800" kern="1200" dirty="0"/>
        </a:p>
        <a:p>
          <a:pPr marL="285750" marR="0" lvl="1" indent="0" algn="l" defTabSz="1377950" eaLnBrk="1" fontAlgn="auto" latinLnBrk="0" hangingPunct="1">
            <a:lnSpc>
              <a:spcPct val="90000"/>
            </a:lnSpc>
            <a:spcBef>
              <a:spcPct val="0"/>
            </a:spcBef>
            <a:spcAft>
              <a:spcPct val="15000"/>
            </a:spcAft>
            <a:buClrTx/>
            <a:buSzTx/>
            <a:buFontTx/>
            <a:buChar char="••"/>
            <a:tabLst/>
            <a:defRPr/>
          </a:pPr>
          <a:r>
            <a:rPr lang="de-DE" sz="2800" kern="1200" dirty="0" smtClean="0"/>
            <a:t>Frau Riedl</a:t>
          </a:r>
          <a:endParaRPr lang="de-DE" sz="2800" kern="1200" dirty="0"/>
        </a:p>
      </dsp:txBody>
      <dsp:txXfrm>
        <a:off x="5639402" y="811089"/>
        <a:ext cx="4946798" cy="353556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D67766D-1BD0-42D2-B982-41F83AD46FA9}" type="datetimeFigureOut">
              <a:rPr lang="de-DE" smtClean="0"/>
              <a:t>31.05.2024</a:t>
            </a:fld>
            <a:endParaRPr lang="de-DE"/>
          </a:p>
        </p:txBody>
      </p:sp>
      <p:sp>
        <p:nvSpPr>
          <p:cNvPr id="4" name="Fußzeilenplatzhalt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C4ED29E-5FCB-4DEC-A2D7-9242D3A6E3A1}" type="slidenum">
              <a:rPr lang="de-DE" smtClean="0"/>
              <a:t>‹Nr.›</a:t>
            </a:fld>
            <a:endParaRPr lang="de-DE"/>
          </a:p>
        </p:txBody>
      </p:sp>
    </p:spTree>
    <p:extLst>
      <p:ext uri="{BB962C8B-B14F-4D97-AF65-F5344CB8AC3E}">
        <p14:creationId xmlns:p14="http://schemas.microsoft.com/office/powerpoint/2010/main" val="37071794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2945406" cy="497333"/>
          </a:xfrm>
          <a:prstGeom prst="rect">
            <a:avLst/>
          </a:prstGeom>
        </p:spPr>
        <p:txBody>
          <a:bodyPr vert="horz" lIns="88194" tIns="44097" rIns="88194" bIns="44097" rtlCol="0"/>
          <a:lstStyle>
            <a:lvl1pPr algn="l">
              <a:defRPr sz="1200"/>
            </a:lvl1pPr>
          </a:lstStyle>
          <a:p>
            <a:endParaRPr lang="de-DE"/>
          </a:p>
        </p:txBody>
      </p:sp>
      <p:sp>
        <p:nvSpPr>
          <p:cNvPr id="3" name="Datumsplatzhalter 2"/>
          <p:cNvSpPr>
            <a:spLocks noGrp="1"/>
          </p:cNvSpPr>
          <p:nvPr>
            <p:ph type="dt" idx="1"/>
          </p:nvPr>
        </p:nvSpPr>
        <p:spPr>
          <a:xfrm>
            <a:off x="3850750" y="1"/>
            <a:ext cx="2945405" cy="497333"/>
          </a:xfrm>
          <a:prstGeom prst="rect">
            <a:avLst/>
          </a:prstGeom>
        </p:spPr>
        <p:txBody>
          <a:bodyPr vert="horz" lIns="88194" tIns="44097" rIns="88194" bIns="44097" rtlCol="0"/>
          <a:lstStyle>
            <a:lvl1pPr algn="r">
              <a:defRPr sz="1200"/>
            </a:lvl1pPr>
          </a:lstStyle>
          <a:p>
            <a:fld id="{A84E25CD-D94A-4610-A0C2-DCE6150C8A71}" type="datetimeFigureOut">
              <a:rPr lang="de-DE" smtClean="0"/>
              <a:t>31.05.2024</a:t>
            </a:fld>
            <a:endParaRPr lang="de-DE"/>
          </a:p>
        </p:txBody>
      </p:sp>
      <p:sp>
        <p:nvSpPr>
          <p:cNvPr id="4" name="Folienbildplatzhalter 3"/>
          <p:cNvSpPr>
            <a:spLocks noGrp="1" noRot="1" noChangeAspect="1"/>
          </p:cNvSpPr>
          <p:nvPr>
            <p:ph type="sldImg" idx="2"/>
          </p:nvPr>
        </p:nvSpPr>
        <p:spPr>
          <a:xfrm>
            <a:off x="422275" y="1241425"/>
            <a:ext cx="5954713" cy="3349625"/>
          </a:xfrm>
          <a:prstGeom prst="rect">
            <a:avLst/>
          </a:prstGeom>
          <a:noFill/>
          <a:ln w="12700">
            <a:solidFill>
              <a:prstClr val="black"/>
            </a:solidFill>
          </a:ln>
        </p:spPr>
        <p:txBody>
          <a:bodyPr vert="horz" lIns="88194" tIns="44097" rIns="88194" bIns="44097" rtlCol="0" anchor="ctr"/>
          <a:lstStyle/>
          <a:p>
            <a:endParaRPr lang="de-DE"/>
          </a:p>
        </p:txBody>
      </p:sp>
      <p:sp>
        <p:nvSpPr>
          <p:cNvPr id="5" name="Notizenplatzhalter 4"/>
          <p:cNvSpPr>
            <a:spLocks noGrp="1"/>
          </p:cNvSpPr>
          <p:nvPr>
            <p:ph type="body" sz="quarter" idx="3"/>
          </p:nvPr>
        </p:nvSpPr>
        <p:spPr>
          <a:xfrm>
            <a:off x="680527" y="4777782"/>
            <a:ext cx="5438140" cy="3907834"/>
          </a:xfrm>
          <a:prstGeom prst="rect">
            <a:avLst/>
          </a:prstGeom>
        </p:spPr>
        <p:txBody>
          <a:bodyPr vert="horz" lIns="88194" tIns="44097" rIns="88194" bIns="44097"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1" y="9429305"/>
            <a:ext cx="2945406" cy="497333"/>
          </a:xfrm>
          <a:prstGeom prst="rect">
            <a:avLst/>
          </a:prstGeom>
        </p:spPr>
        <p:txBody>
          <a:bodyPr vert="horz" lIns="88194" tIns="44097" rIns="88194" bIns="44097" rtlCol="0" anchor="b"/>
          <a:lstStyle>
            <a:lvl1pPr algn="l">
              <a:defRPr sz="1200"/>
            </a:lvl1pPr>
          </a:lstStyle>
          <a:p>
            <a:endParaRPr lang="de-DE"/>
          </a:p>
        </p:txBody>
      </p:sp>
      <p:sp>
        <p:nvSpPr>
          <p:cNvPr id="7" name="Foliennummernplatzhalter 6"/>
          <p:cNvSpPr>
            <a:spLocks noGrp="1"/>
          </p:cNvSpPr>
          <p:nvPr>
            <p:ph type="sldNum" sz="quarter" idx="5"/>
          </p:nvPr>
        </p:nvSpPr>
        <p:spPr>
          <a:xfrm>
            <a:off x="3850750" y="9429305"/>
            <a:ext cx="2945405" cy="497333"/>
          </a:xfrm>
          <a:prstGeom prst="rect">
            <a:avLst/>
          </a:prstGeom>
        </p:spPr>
        <p:txBody>
          <a:bodyPr vert="horz" lIns="88194" tIns="44097" rIns="88194" bIns="44097" rtlCol="0" anchor="b"/>
          <a:lstStyle>
            <a:lvl1pPr algn="r">
              <a:defRPr sz="1200"/>
            </a:lvl1pPr>
          </a:lstStyle>
          <a:p>
            <a:fld id="{57F32AFC-63D3-4452-8F16-78576DD4F4C3}" type="slidenum">
              <a:rPr lang="de-DE" smtClean="0"/>
              <a:t>‹Nr.›</a:t>
            </a:fld>
            <a:endParaRPr lang="de-DE"/>
          </a:p>
        </p:txBody>
      </p:sp>
    </p:spTree>
    <p:extLst>
      <p:ext uri="{BB962C8B-B14F-4D97-AF65-F5344CB8AC3E}">
        <p14:creationId xmlns:p14="http://schemas.microsoft.com/office/powerpoint/2010/main" val="3446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Es wird ausdrücklich darauf hingewiesen, dass die Wahlbriefe einzeln nacheinander zu öffnen sind, dass also der nächste Wahlbrief erst geöffnet werden darf, nachdem vom vorhergehenden Wahlbrief die Stimmabgabe auf dem Wahlschein (Kästchen L und/oder B) angekreuzt ist und die Stimmzettelumschläge in die Wahlurnen eingelegt sind oder der Wahlbrief samt Inhalt ausgesondert wurde.</a:t>
            </a:r>
            <a:endParaRPr lang="de-DE" dirty="0"/>
          </a:p>
        </p:txBody>
      </p:sp>
      <p:sp>
        <p:nvSpPr>
          <p:cNvPr id="4" name="Foliennummernplatzhalter 3"/>
          <p:cNvSpPr>
            <a:spLocks noGrp="1"/>
          </p:cNvSpPr>
          <p:nvPr>
            <p:ph type="sldNum" sz="quarter" idx="10"/>
          </p:nvPr>
        </p:nvSpPr>
        <p:spPr/>
        <p:txBody>
          <a:bodyPr/>
          <a:lstStyle/>
          <a:p>
            <a:fld id="{57F32AFC-63D3-4452-8F16-78576DD4F4C3}" type="slidenum">
              <a:rPr lang="de-DE" smtClean="0"/>
              <a:t>8</a:t>
            </a:fld>
            <a:endParaRPr lang="de-DE"/>
          </a:p>
        </p:txBody>
      </p:sp>
    </p:spTree>
    <p:extLst>
      <p:ext uri="{BB962C8B-B14F-4D97-AF65-F5344CB8AC3E}">
        <p14:creationId xmlns:p14="http://schemas.microsoft.com/office/powerpoint/2010/main" val="2798403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7F32AFC-63D3-4452-8F16-78576DD4F4C3}" type="slidenum">
              <a:rPr lang="de-DE" smtClean="0"/>
              <a:t>9</a:t>
            </a:fld>
            <a:endParaRPr lang="de-DE"/>
          </a:p>
        </p:txBody>
      </p:sp>
    </p:spTree>
    <p:extLst>
      <p:ext uri="{BB962C8B-B14F-4D97-AF65-F5344CB8AC3E}">
        <p14:creationId xmlns:p14="http://schemas.microsoft.com/office/powerpoint/2010/main" val="528274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7F32AFC-63D3-4452-8F16-78576DD4F4C3}" type="slidenum">
              <a:rPr lang="de-DE" smtClean="0"/>
              <a:t>10</a:t>
            </a:fld>
            <a:endParaRPr lang="de-DE"/>
          </a:p>
        </p:txBody>
      </p:sp>
    </p:spTree>
    <p:extLst>
      <p:ext uri="{BB962C8B-B14F-4D97-AF65-F5344CB8AC3E}">
        <p14:creationId xmlns:p14="http://schemas.microsoft.com/office/powerpoint/2010/main" val="4222835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fontAlgn="base" latinLnBrk="0"/>
            <a:r>
              <a:rPr lang="de-DE" b="1" dirty="0"/>
              <a:t>Gültige Stimmzettel</a:t>
            </a:r>
          </a:p>
          <a:p>
            <a:pPr fontAlgn="base" latinLnBrk="0"/>
            <a:r>
              <a:rPr lang="de-DE" b="1" dirty="0"/>
              <a:t>Zweifelsfrei gültig</a:t>
            </a:r>
            <a:r>
              <a:rPr lang="de-DE" dirty="0"/>
              <a:t> sind kleine oder große Stimmzettel, auf denen in eindeutiger Weise jeweils nur ein Bewerber gekennzeichnet ist.</a:t>
            </a:r>
          </a:p>
          <a:p>
            <a:pPr fontAlgn="base" latinLnBrk="0"/>
            <a:r>
              <a:rPr lang="de-DE" b="1" dirty="0"/>
              <a:t>Gültig</a:t>
            </a:r>
            <a:r>
              <a:rPr lang="de-DE" dirty="0"/>
              <a:t> sind </a:t>
            </a:r>
            <a:r>
              <a:rPr lang="de-DE" b="1" dirty="0"/>
              <a:t>große </a:t>
            </a:r>
            <a:r>
              <a:rPr lang="de-DE" dirty="0"/>
              <a:t>Stimmzettel auch dann, wenn</a:t>
            </a:r>
          </a:p>
          <a:p>
            <a:pPr fontAlgn="base" latinLnBrk="0"/>
            <a:r>
              <a:rPr lang="de-DE" dirty="0"/>
              <a:t>kein Bewerber, sondern nur eine Partei gekennzeichnet ist (die Stimme ist der Partei zuzurechnen),</a:t>
            </a:r>
          </a:p>
          <a:p>
            <a:pPr fontAlgn="base" latinLnBrk="0"/>
            <a:r>
              <a:rPr lang="de-DE" dirty="0"/>
              <a:t>ein Bewerber und die Partei dieses Bewerbers gekennzeichnet sind (die Stimme ist dem Bewerber zuzurechnen),</a:t>
            </a:r>
          </a:p>
          <a:p>
            <a:pPr fontAlgn="base" latinLnBrk="0"/>
            <a:r>
              <a:rPr lang="de-DE" dirty="0"/>
              <a:t>mehrere Bewerber einer Partei gekennzeichnet sind (die Stimme ist der Partei, aber keinem Bewerber zuzurechnen).</a:t>
            </a:r>
          </a:p>
          <a:p>
            <a:pPr fontAlgn="base" latinLnBrk="0"/>
            <a:r>
              <a:rPr lang="de-DE" dirty="0"/>
              <a:t>Diese Stimmzettel gehören zunächst in den Stapel der Stimmzettel, die Anlass zu Bedenken geben.</a:t>
            </a:r>
          </a:p>
          <a:p>
            <a:pPr fontAlgn="base" latinLnBrk="0"/>
            <a:r>
              <a:rPr lang="de-DE" b="1" dirty="0"/>
              <a:t>Ungültige Stimmzettel </a:t>
            </a:r>
          </a:p>
          <a:p>
            <a:pPr fontAlgn="base" latinLnBrk="0"/>
            <a:r>
              <a:rPr lang="de-DE" dirty="0"/>
              <a:t>Ungültig sind Stimmen, wenn der Stimmzettel </a:t>
            </a:r>
          </a:p>
          <a:p>
            <a:pPr fontAlgn="base" latinLnBrk="0"/>
            <a:r>
              <a:rPr lang="de-DE" dirty="0"/>
              <a:t>nicht amtlich hergestellt ist,</a:t>
            </a:r>
          </a:p>
          <a:p>
            <a:pPr fontAlgn="base" latinLnBrk="0"/>
            <a:r>
              <a:rPr lang="de-DE" dirty="0"/>
              <a:t>für einen anderen Stimmkreis gültig ist,</a:t>
            </a:r>
          </a:p>
          <a:p>
            <a:pPr fontAlgn="base" latinLnBrk="0"/>
            <a:r>
              <a:rPr lang="de-DE" dirty="0"/>
              <a:t>den Willen des Wählers nicht zweifelsfrei erkennen lässt und</a:t>
            </a:r>
          </a:p>
          <a:p>
            <a:pPr fontAlgn="base" latinLnBrk="0"/>
            <a:r>
              <a:rPr lang="de-DE" dirty="0"/>
              <a:t>einen Zusatz oder Vorbehalt enthält.</a:t>
            </a:r>
          </a:p>
          <a:p>
            <a:pPr fontAlgn="base" latinLnBrk="0"/>
            <a:r>
              <a:rPr lang="de-DE" dirty="0"/>
              <a:t>Auch Stimmzettel, die eindeutig </a:t>
            </a:r>
            <a:r>
              <a:rPr lang="de-DE" b="1" dirty="0"/>
              <a:t>keine Kennzeichnung</a:t>
            </a:r>
            <a:r>
              <a:rPr lang="de-DE" dirty="0"/>
              <a:t> enthalten, sind ungültig, gehören aber in den Stapel der ungekennzeichneten Stimmzettel, die keinen Anlass zu Bedenken geben und über die deshalb </a:t>
            </a:r>
            <a:r>
              <a:rPr lang="de-DE" b="1" dirty="0"/>
              <a:t>kein Beschluss</a:t>
            </a:r>
            <a:r>
              <a:rPr lang="de-DE" dirty="0"/>
              <a:t> zu fassen ist.</a:t>
            </a:r>
          </a:p>
          <a:p>
            <a:pPr fontAlgn="base" latinLnBrk="0"/>
            <a:endParaRPr lang="de-DE" dirty="0"/>
          </a:p>
          <a:p>
            <a:endParaRPr lang="de-DE" dirty="0"/>
          </a:p>
        </p:txBody>
      </p:sp>
      <p:sp>
        <p:nvSpPr>
          <p:cNvPr id="4" name="Foliennummernplatzhalter 3"/>
          <p:cNvSpPr>
            <a:spLocks noGrp="1"/>
          </p:cNvSpPr>
          <p:nvPr>
            <p:ph type="sldNum" sz="quarter" idx="10"/>
          </p:nvPr>
        </p:nvSpPr>
        <p:spPr/>
        <p:txBody>
          <a:bodyPr/>
          <a:lstStyle/>
          <a:p>
            <a:fld id="{57F32AFC-63D3-4452-8F16-78576DD4F4C3}" type="slidenum">
              <a:rPr lang="de-DE" smtClean="0"/>
              <a:t>13</a:t>
            </a:fld>
            <a:endParaRPr lang="de-DE"/>
          </a:p>
        </p:txBody>
      </p:sp>
    </p:spTree>
    <p:extLst>
      <p:ext uri="{BB962C8B-B14F-4D97-AF65-F5344CB8AC3E}">
        <p14:creationId xmlns:p14="http://schemas.microsoft.com/office/powerpoint/2010/main" val="2360831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fontAlgn="base" latinLnBrk="0"/>
            <a:r>
              <a:rPr lang="de-DE" b="1" dirty="0"/>
              <a:t>Gültige Stimmzettel</a:t>
            </a:r>
          </a:p>
          <a:p>
            <a:pPr fontAlgn="base" latinLnBrk="0"/>
            <a:r>
              <a:rPr lang="de-DE" b="1" dirty="0"/>
              <a:t>Zweifelsfrei gültig</a:t>
            </a:r>
            <a:r>
              <a:rPr lang="de-DE" dirty="0"/>
              <a:t> sind kleine oder große Stimmzettel, auf denen in eindeutiger Weise jeweils nur ein Bewerber gekennzeichnet ist.</a:t>
            </a:r>
          </a:p>
          <a:p>
            <a:pPr fontAlgn="base" latinLnBrk="0"/>
            <a:r>
              <a:rPr lang="de-DE" b="1" dirty="0"/>
              <a:t>Gültig</a:t>
            </a:r>
            <a:r>
              <a:rPr lang="de-DE" dirty="0"/>
              <a:t> sind </a:t>
            </a:r>
            <a:r>
              <a:rPr lang="de-DE" b="1" dirty="0"/>
              <a:t>große </a:t>
            </a:r>
            <a:r>
              <a:rPr lang="de-DE" dirty="0"/>
              <a:t>Stimmzettel auch dann, wenn</a:t>
            </a:r>
          </a:p>
          <a:p>
            <a:pPr fontAlgn="base" latinLnBrk="0"/>
            <a:r>
              <a:rPr lang="de-DE" dirty="0"/>
              <a:t>kein Bewerber, sondern nur eine Partei gekennzeichnet ist (die Stimme ist der Partei zuzurechnen),</a:t>
            </a:r>
          </a:p>
          <a:p>
            <a:pPr fontAlgn="base" latinLnBrk="0"/>
            <a:r>
              <a:rPr lang="de-DE" dirty="0"/>
              <a:t>ein Bewerber und die Partei dieses Bewerbers gekennzeichnet sind (die Stimme ist dem Bewerber zuzurechnen),</a:t>
            </a:r>
          </a:p>
          <a:p>
            <a:pPr fontAlgn="base" latinLnBrk="0"/>
            <a:r>
              <a:rPr lang="de-DE" dirty="0"/>
              <a:t>mehrere Bewerber einer Partei gekennzeichnet sind (die Stimme ist der Partei, aber keinem Bewerber zuzurechnen).</a:t>
            </a:r>
          </a:p>
          <a:p>
            <a:pPr fontAlgn="base" latinLnBrk="0"/>
            <a:r>
              <a:rPr lang="de-DE" dirty="0"/>
              <a:t>Diese Stimmzettel gehören zunächst in den Stapel der Stimmzettel, die Anlass zu Bedenken geben.</a:t>
            </a:r>
          </a:p>
          <a:p>
            <a:pPr fontAlgn="base" latinLnBrk="0"/>
            <a:r>
              <a:rPr lang="de-DE" b="1" dirty="0"/>
              <a:t>Ungültige Stimmzettel </a:t>
            </a:r>
          </a:p>
          <a:p>
            <a:pPr fontAlgn="base" latinLnBrk="0"/>
            <a:r>
              <a:rPr lang="de-DE" dirty="0"/>
              <a:t>Ungültig sind Stimmen, wenn der Stimmzettel </a:t>
            </a:r>
          </a:p>
          <a:p>
            <a:pPr fontAlgn="base" latinLnBrk="0"/>
            <a:r>
              <a:rPr lang="de-DE" dirty="0"/>
              <a:t>nicht amtlich hergestellt ist,</a:t>
            </a:r>
          </a:p>
          <a:p>
            <a:pPr fontAlgn="base" latinLnBrk="0"/>
            <a:r>
              <a:rPr lang="de-DE" dirty="0"/>
              <a:t>für einen anderen Stimmkreis gültig ist,</a:t>
            </a:r>
          </a:p>
          <a:p>
            <a:pPr fontAlgn="base" latinLnBrk="0"/>
            <a:r>
              <a:rPr lang="de-DE" dirty="0"/>
              <a:t>den Willen des Wählers nicht zweifelsfrei erkennen lässt und</a:t>
            </a:r>
          </a:p>
          <a:p>
            <a:pPr fontAlgn="base" latinLnBrk="0"/>
            <a:r>
              <a:rPr lang="de-DE" dirty="0"/>
              <a:t>einen Zusatz oder Vorbehalt enthält.</a:t>
            </a:r>
          </a:p>
          <a:p>
            <a:pPr fontAlgn="base" latinLnBrk="0"/>
            <a:r>
              <a:rPr lang="de-DE" dirty="0"/>
              <a:t>Auch Stimmzettel, die eindeutig </a:t>
            </a:r>
            <a:r>
              <a:rPr lang="de-DE" b="1" dirty="0"/>
              <a:t>keine Kennzeichnung</a:t>
            </a:r>
            <a:r>
              <a:rPr lang="de-DE" dirty="0"/>
              <a:t> enthalten, sind ungültig, gehören aber in den Stapel der ungekennzeichneten Stimmzettel, die keinen Anlass zu Bedenken geben und über die deshalb </a:t>
            </a:r>
            <a:r>
              <a:rPr lang="de-DE" b="1" dirty="0"/>
              <a:t>kein Beschluss</a:t>
            </a:r>
            <a:r>
              <a:rPr lang="de-DE" dirty="0"/>
              <a:t> zu fassen ist.</a:t>
            </a:r>
          </a:p>
          <a:p>
            <a:pPr fontAlgn="base" latinLnBrk="0"/>
            <a:endParaRPr lang="de-DE" dirty="0"/>
          </a:p>
          <a:p>
            <a:endParaRPr lang="de-DE" dirty="0"/>
          </a:p>
        </p:txBody>
      </p:sp>
      <p:sp>
        <p:nvSpPr>
          <p:cNvPr id="4" name="Foliennummernplatzhalter 3"/>
          <p:cNvSpPr>
            <a:spLocks noGrp="1"/>
          </p:cNvSpPr>
          <p:nvPr>
            <p:ph type="sldNum" sz="quarter" idx="10"/>
          </p:nvPr>
        </p:nvSpPr>
        <p:spPr/>
        <p:txBody>
          <a:bodyPr/>
          <a:lstStyle/>
          <a:p>
            <a:fld id="{57F32AFC-63D3-4452-8F16-78576DD4F4C3}" type="slidenum">
              <a:rPr lang="de-DE" smtClean="0"/>
              <a:t>14</a:t>
            </a:fld>
            <a:endParaRPr lang="de-DE"/>
          </a:p>
        </p:txBody>
      </p:sp>
    </p:spTree>
    <p:extLst>
      <p:ext uri="{BB962C8B-B14F-4D97-AF65-F5344CB8AC3E}">
        <p14:creationId xmlns:p14="http://schemas.microsoft.com/office/powerpoint/2010/main" val="2339632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b="1"/>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Formatvorlage des Untertitelmasters durch Klicken bearbeiten</a:t>
            </a:r>
            <a:endParaRPr lang="de-DE" dirty="0"/>
          </a:p>
        </p:txBody>
      </p:sp>
      <p:sp>
        <p:nvSpPr>
          <p:cNvPr id="4" name="Datumsplatzhalter 3"/>
          <p:cNvSpPr>
            <a:spLocks noGrp="1"/>
          </p:cNvSpPr>
          <p:nvPr>
            <p:ph type="dt" sz="half" idx="10"/>
          </p:nvPr>
        </p:nvSpPr>
        <p:spPr/>
        <p:txBody>
          <a:bodyPr/>
          <a:lstStyle/>
          <a:p>
            <a:fld id="{4424313E-5021-4E7B-AAEE-66879739853A}" type="datetimeFigureOut">
              <a:rPr lang="de-DE" smtClean="0"/>
              <a:t>31.05.2024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8833820-F2CD-42A5-8EB6-0C2B064F0607}" type="slidenum">
              <a:rPr lang="de-DE" smtClean="0"/>
              <a:t>‹Nr.›</a:t>
            </a:fld>
            <a:endParaRPr lang="de-DE"/>
          </a:p>
        </p:txBody>
      </p:sp>
    </p:spTree>
    <p:extLst>
      <p:ext uri="{BB962C8B-B14F-4D97-AF65-F5344CB8AC3E}">
        <p14:creationId xmlns:p14="http://schemas.microsoft.com/office/powerpoint/2010/main" val="936669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424313E-5021-4E7B-AAEE-66879739853A}" type="datetimeFigureOut">
              <a:rPr lang="de-DE" smtClean="0"/>
              <a:t>31.05.2024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8833820-F2CD-42A5-8EB6-0C2B064F0607}" type="slidenum">
              <a:rPr lang="de-DE" smtClean="0"/>
              <a:t>‹Nr.›</a:t>
            </a:fld>
            <a:endParaRPr lang="de-DE"/>
          </a:p>
        </p:txBody>
      </p:sp>
    </p:spTree>
    <p:extLst>
      <p:ext uri="{BB962C8B-B14F-4D97-AF65-F5344CB8AC3E}">
        <p14:creationId xmlns:p14="http://schemas.microsoft.com/office/powerpoint/2010/main" val="843954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424313E-5021-4E7B-AAEE-66879739853A}" type="datetimeFigureOut">
              <a:rPr lang="de-DE" smtClean="0"/>
              <a:t>31.05.2024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8833820-F2CD-42A5-8EB6-0C2B064F0607}" type="slidenum">
              <a:rPr lang="de-DE" smtClean="0"/>
              <a:t>‹Nr.›</a:t>
            </a:fld>
            <a:endParaRPr lang="de-DE"/>
          </a:p>
        </p:txBody>
      </p:sp>
    </p:spTree>
    <p:extLst>
      <p:ext uri="{BB962C8B-B14F-4D97-AF65-F5344CB8AC3E}">
        <p14:creationId xmlns:p14="http://schemas.microsoft.com/office/powerpoint/2010/main" val="2714717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838200" y="461835"/>
            <a:ext cx="9063415" cy="1043059"/>
          </a:xfrm>
        </p:spPr>
        <p:txBody>
          <a:bodyPr/>
          <a:lstStyle>
            <a:lvl1pPr algn="ctr">
              <a:defRPr b="1"/>
            </a:lvl1p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p:txBody>
          <a:bodyPr/>
          <a:lstStyle/>
          <a:p>
            <a:fld id="{4424313E-5021-4E7B-AAEE-66879739853A}" type="datetimeFigureOut">
              <a:rPr lang="de-DE" smtClean="0"/>
              <a:t>31.05.2024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8833820-F2CD-42A5-8EB6-0C2B064F0607}" type="slidenum">
              <a:rPr lang="de-DE" smtClean="0"/>
              <a:t>‹Nr.›</a:t>
            </a:fld>
            <a:endParaRPr lang="de-DE"/>
          </a:p>
        </p:txBody>
      </p:sp>
    </p:spTree>
    <p:extLst>
      <p:ext uri="{BB962C8B-B14F-4D97-AF65-F5344CB8AC3E}">
        <p14:creationId xmlns:p14="http://schemas.microsoft.com/office/powerpoint/2010/main" val="2201810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b="1"/>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4424313E-5021-4E7B-AAEE-66879739853A}" type="datetimeFigureOut">
              <a:rPr lang="de-DE" smtClean="0"/>
              <a:t>31.05.2024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8833820-F2CD-42A5-8EB6-0C2B064F0607}" type="slidenum">
              <a:rPr lang="de-DE" smtClean="0"/>
              <a:t>‹Nr.›</a:t>
            </a:fld>
            <a:endParaRPr lang="de-DE"/>
          </a:p>
        </p:txBody>
      </p:sp>
    </p:spTree>
    <p:extLst>
      <p:ext uri="{BB962C8B-B14F-4D97-AF65-F5344CB8AC3E}">
        <p14:creationId xmlns:p14="http://schemas.microsoft.com/office/powerpoint/2010/main" val="1532080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ctr">
              <a:defRPr b="1"/>
            </a:lvl1pPr>
          </a:lstStyle>
          <a:p>
            <a:r>
              <a:rPr lang="de-DE" dirty="0" smtClean="0"/>
              <a:t>Titelmasterformat durch Klicken bearbeiten</a:t>
            </a:r>
            <a:endParaRPr lang="de-DE" dirty="0"/>
          </a:p>
        </p:txBody>
      </p:sp>
      <p:sp>
        <p:nvSpPr>
          <p:cNvPr id="3" name="Inhaltsplatzhalter 2"/>
          <p:cNvSpPr>
            <a:spLocks noGrp="1"/>
          </p:cNvSpPr>
          <p:nvPr>
            <p:ph sz="half" idx="1"/>
          </p:nvPr>
        </p:nvSpPr>
        <p:spPr>
          <a:xfrm>
            <a:off x="838200" y="1825625"/>
            <a:ext cx="5181600" cy="4351338"/>
          </a:xfrm>
        </p:spPr>
        <p:txBody>
          <a:body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424313E-5021-4E7B-AAEE-66879739853A}" type="datetimeFigureOut">
              <a:rPr lang="de-DE" smtClean="0"/>
              <a:t>31.05.2024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8833820-F2CD-42A5-8EB6-0C2B064F0607}" type="slidenum">
              <a:rPr lang="de-DE" smtClean="0"/>
              <a:t>‹Nr.›</a:t>
            </a:fld>
            <a:endParaRPr lang="de-DE"/>
          </a:p>
        </p:txBody>
      </p:sp>
    </p:spTree>
    <p:extLst>
      <p:ext uri="{BB962C8B-B14F-4D97-AF65-F5344CB8AC3E}">
        <p14:creationId xmlns:p14="http://schemas.microsoft.com/office/powerpoint/2010/main" val="3475101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424313E-5021-4E7B-AAEE-66879739853A}" type="datetimeFigureOut">
              <a:rPr lang="de-DE" smtClean="0"/>
              <a:t>31.05.2024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8833820-F2CD-42A5-8EB6-0C2B064F0607}" type="slidenum">
              <a:rPr lang="de-DE" smtClean="0"/>
              <a:t>‹Nr.›</a:t>
            </a:fld>
            <a:endParaRPr lang="de-DE"/>
          </a:p>
        </p:txBody>
      </p:sp>
      <p:sp>
        <p:nvSpPr>
          <p:cNvPr id="10" name="Titel 1"/>
          <p:cNvSpPr txBox="1">
            <a:spLocks/>
          </p:cNvSpPr>
          <p:nvPr userDrawn="1"/>
        </p:nvSpPr>
        <p:spPr>
          <a:xfrm>
            <a:off x="2570204" y="461835"/>
            <a:ext cx="7331411" cy="1043059"/>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de-DE" sz="4400" dirty="0" smtClean="0"/>
              <a:t>Titelmasterformat durch Klicken bearbeiten</a:t>
            </a:r>
            <a:endParaRPr lang="de-DE" sz="4400" dirty="0"/>
          </a:p>
        </p:txBody>
      </p:sp>
    </p:spTree>
    <p:extLst>
      <p:ext uri="{BB962C8B-B14F-4D97-AF65-F5344CB8AC3E}">
        <p14:creationId xmlns:p14="http://schemas.microsoft.com/office/powerpoint/2010/main" val="1895576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ctr">
              <a:defRPr b="1"/>
            </a:lvl1pPr>
          </a:lstStyle>
          <a:p>
            <a:r>
              <a:rPr lang="de-DE" dirty="0" smtClean="0"/>
              <a:t>Titelmasterformat durch Klicken bearbeiten</a:t>
            </a:r>
            <a:endParaRPr lang="de-DE" dirty="0"/>
          </a:p>
        </p:txBody>
      </p:sp>
      <p:sp>
        <p:nvSpPr>
          <p:cNvPr id="3" name="Datumsplatzhalter 2"/>
          <p:cNvSpPr>
            <a:spLocks noGrp="1"/>
          </p:cNvSpPr>
          <p:nvPr>
            <p:ph type="dt" sz="half" idx="10"/>
          </p:nvPr>
        </p:nvSpPr>
        <p:spPr/>
        <p:txBody>
          <a:bodyPr/>
          <a:lstStyle/>
          <a:p>
            <a:fld id="{4424313E-5021-4E7B-AAEE-66879739853A}" type="datetimeFigureOut">
              <a:rPr lang="de-DE" smtClean="0"/>
              <a:t>31.05.2024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8833820-F2CD-42A5-8EB6-0C2B064F0607}" type="slidenum">
              <a:rPr lang="de-DE" smtClean="0"/>
              <a:t>‹Nr.›</a:t>
            </a:fld>
            <a:endParaRPr lang="de-DE"/>
          </a:p>
        </p:txBody>
      </p:sp>
    </p:spTree>
    <p:extLst>
      <p:ext uri="{BB962C8B-B14F-4D97-AF65-F5344CB8AC3E}">
        <p14:creationId xmlns:p14="http://schemas.microsoft.com/office/powerpoint/2010/main" val="1977200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424313E-5021-4E7B-AAEE-66879739853A}" type="datetimeFigureOut">
              <a:rPr lang="de-DE" smtClean="0"/>
              <a:t>31.05.2024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8833820-F2CD-42A5-8EB6-0C2B064F0607}" type="slidenum">
              <a:rPr lang="de-DE" smtClean="0"/>
              <a:t>‹Nr.›</a:t>
            </a:fld>
            <a:endParaRPr lang="de-DE"/>
          </a:p>
        </p:txBody>
      </p:sp>
    </p:spTree>
    <p:extLst>
      <p:ext uri="{BB962C8B-B14F-4D97-AF65-F5344CB8AC3E}">
        <p14:creationId xmlns:p14="http://schemas.microsoft.com/office/powerpoint/2010/main" val="2971994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1402492"/>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1655805"/>
            <a:ext cx="6170612" cy="42052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8200" y="3002692"/>
            <a:ext cx="3933825" cy="28662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424313E-5021-4E7B-AAEE-66879739853A}" type="datetimeFigureOut">
              <a:rPr lang="de-DE" smtClean="0"/>
              <a:t>31.05.2024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8833820-F2CD-42A5-8EB6-0C2B064F0607}" type="slidenum">
              <a:rPr lang="de-DE" smtClean="0"/>
              <a:t>‹Nr.›</a:t>
            </a:fld>
            <a:endParaRPr lang="de-DE"/>
          </a:p>
        </p:txBody>
      </p:sp>
    </p:spTree>
    <p:extLst>
      <p:ext uri="{BB962C8B-B14F-4D97-AF65-F5344CB8AC3E}">
        <p14:creationId xmlns:p14="http://schemas.microsoft.com/office/powerpoint/2010/main" val="2836481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424313E-5021-4E7B-AAEE-66879739853A}" type="datetimeFigureOut">
              <a:rPr lang="de-DE" smtClean="0"/>
              <a:t>31.05.2024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8833820-F2CD-42A5-8EB6-0C2B064F0607}" type="slidenum">
              <a:rPr lang="de-DE" smtClean="0"/>
              <a:t>‹Nr.›</a:t>
            </a:fld>
            <a:endParaRPr lang="de-DE"/>
          </a:p>
        </p:txBody>
      </p:sp>
    </p:spTree>
    <p:extLst>
      <p:ext uri="{BB962C8B-B14F-4D97-AF65-F5344CB8AC3E}">
        <p14:creationId xmlns:p14="http://schemas.microsoft.com/office/powerpoint/2010/main" val="3256053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2570204" y="461835"/>
            <a:ext cx="7331411" cy="1043059"/>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smtClean="0"/>
              <a:t>Formatvorlagen des Textmasters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24313E-5021-4E7B-AAEE-66879739853A}" type="datetimeFigureOut">
              <a:rPr lang="de-DE" smtClean="0"/>
              <a:t>31.05.2024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833820-F2CD-42A5-8EB6-0C2B064F0607}" type="slidenum">
              <a:rPr lang="de-DE" smtClean="0"/>
              <a:t>‹Nr.›</a:t>
            </a:fld>
            <a:endParaRPr lang="de-DE"/>
          </a:p>
        </p:txBody>
      </p:sp>
      <p:pic>
        <p:nvPicPr>
          <p:cNvPr id="8" name="Grafik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251725" y="401382"/>
            <a:ext cx="1102075" cy="1103512"/>
          </a:xfrm>
          <a:prstGeom prst="rect">
            <a:avLst/>
          </a:prstGeom>
        </p:spPr>
      </p:pic>
    </p:spTree>
    <p:extLst>
      <p:ext uri="{BB962C8B-B14F-4D97-AF65-F5344CB8AC3E}">
        <p14:creationId xmlns:p14="http://schemas.microsoft.com/office/powerpoint/2010/main" val="3014215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USTER%20Wahlniederschrift%20Briefwahl.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MUSTER%20Wahlniederschrift%20Briefwahl.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smtClean="0"/>
              <a:t>Wahlschulung </a:t>
            </a:r>
            <a:br>
              <a:rPr lang="de-DE" dirty="0" smtClean="0"/>
            </a:br>
            <a:r>
              <a:rPr lang="de-DE" dirty="0" smtClean="0"/>
              <a:t>der </a:t>
            </a:r>
            <a:br>
              <a:rPr lang="de-DE" dirty="0" smtClean="0"/>
            </a:br>
            <a:r>
              <a:rPr lang="de-DE" dirty="0" smtClean="0"/>
              <a:t>Gemeinde Ismaning</a:t>
            </a:r>
            <a:endParaRPr lang="de-DE" dirty="0"/>
          </a:p>
        </p:txBody>
      </p:sp>
      <p:sp>
        <p:nvSpPr>
          <p:cNvPr id="3" name="Untertitel 2"/>
          <p:cNvSpPr>
            <a:spLocks noGrp="1"/>
          </p:cNvSpPr>
          <p:nvPr>
            <p:ph type="subTitle" idx="1"/>
          </p:nvPr>
        </p:nvSpPr>
        <p:spPr>
          <a:xfrm>
            <a:off x="1524000" y="4659682"/>
            <a:ext cx="9144000" cy="598118"/>
          </a:xfrm>
        </p:spPr>
        <p:txBody>
          <a:bodyPr>
            <a:normAutofit/>
          </a:bodyPr>
          <a:lstStyle/>
          <a:p>
            <a:r>
              <a:rPr lang="de-DE" sz="3200" dirty="0"/>
              <a:t>für </a:t>
            </a:r>
            <a:r>
              <a:rPr lang="de-DE" sz="3200" dirty="0" smtClean="0"/>
              <a:t>Europawahl am 09.06.2024</a:t>
            </a:r>
            <a:endParaRPr lang="de-DE" sz="3200" dirty="0"/>
          </a:p>
        </p:txBody>
      </p:sp>
    </p:spTree>
    <p:extLst>
      <p:ext uri="{BB962C8B-B14F-4D97-AF65-F5344CB8AC3E}">
        <p14:creationId xmlns:p14="http://schemas.microsoft.com/office/powerpoint/2010/main" val="4272989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Beschlüsse über Zurückweisungen</a:t>
            </a:r>
            <a:endParaRPr lang="de-DE" dirty="0"/>
          </a:p>
        </p:txBody>
      </p:sp>
      <p:sp>
        <p:nvSpPr>
          <p:cNvPr id="3" name="Inhaltsplatzhalter 2"/>
          <p:cNvSpPr>
            <a:spLocks noGrp="1"/>
          </p:cNvSpPr>
          <p:nvPr>
            <p:ph idx="1"/>
          </p:nvPr>
        </p:nvSpPr>
        <p:spPr>
          <a:xfrm>
            <a:off x="838200" y="1825624"/>
            <a:ext cx="10515600" cy="4751021"/>
          </a:xfrm>
        </p:spPr>
        <p:txBody>
          <a:bodyPr>
            <a:normAutofit/>
          </a:bodyPr>
          <a:lstStyle/>
          <a:p>
            <a:pPr marL="0" indent="0">
              <a:buNone/>
            </a:pPr>
            <a:r>
              <a:rPr lang="de-DE" dirty="0"/>
              <a:t>Die </a:t>
            </a:r>
            <a:r>
              <a:rPr lang="de-DE" b="1" dirty="0" smtClean="0"/>
              <a:t>zurückgewiesenen</a:t>
            </a:r>
            <a:r>
              <a:rPr lang="de-DE" dirty="0" smtClean="0"/>
              <a:t> </a:t>
            </a:r>
            <a:r>
              <a:rPr lang="de-DE" dirty="0"/>
              <a:t>Wahlbriefe </a:t>
            </a:r>
            <a:r>
              <a:rPr lang="de-DE" dirty="0" smtClean="0"/>
              <a:t>sind samt </a:t>
            </a:r>
            <a:r>
              <a:rPr lang="de-DE" dirty="0"/>
              <a:t>Inhalt </a:t>
            </a:r>
            <a:r>
              <a:rPr lang="de-DE" dirty="0" smtClean="0"/>
              <a:t>auszusondern, </a:t>
            </a:r>
            <a:endParaRPr lang="de-DE" dirty="0"/>
          </a:p>
          <a:p>
            <a:r>
              <a:rPr lang="de-DE" dirty="0"/>
              <a:t>mit einem Vermerk über den Zurückweisungsgrund </a:t>
            </a:r>
            <a:r>
              <a:rPr lang="de-DE" dirty="0" smtClean="0"/>
              <a:t>zu versehen, </a:t>
            </a:r>
            <a:endParaRPr lang="de-DE" dirty="0"/>
          </a:p>
          <a:p>
            <a:r>
              <a:rPr lang="de-DE" dirty="0"/>
              <a:t>wieder </a:t>
            </a:r>
            <a:r>
              <a:rPr lang="de-DE" dirty="0" smtClean="0"/>
              <a:t>zu verschließen,</a:t>
            </a:r>
            <a:endParaRPr lang="de-DE" dirty="0"/>
          </a:p>
          <a:p>
            <a:pPr marL="0" indent="0">
              <a:buNone/>
            </a:pPr>
            <a:endParaRPr lang="de-DE" b="1" dirty="0" smtClean="0"/>
          </a:p>
          <a:p>
            <a:pPr marL="0" indent="0">
              <a:buNone/>
            </a:pPr>
            <a:r>
              <a:rPr lang="de-DE" b="1" dirty="0" smtClean="0"/>
              <a:t>Hinweis</a:t>
            </a:r>
            <a:r>
              <a:rPr lang="de-DE" b="1" dirty="0"/>
              <a:t>: </a:t>
            </a:r>
            <a:endParaRPr lang="de-DE" dirty="0"/>
          </a:p>
          <a:p>
            <a:r>
              <a:rPr lang="de-DE" dirty="0"/>
              <a:t>Die Zahl der zurückgewiesenen Wahlbriefe ist </a:t>
            </a:r>
            <a:r>
              <a:rPr lang="de-DE" b="1" dirty="0"/>
              <a:t>nicht</a:t>
            </a:r>
            <a:r>
              <a:rPr lang="de-DE" dirty="0"/>
              <a:t> unter </a:t>
            </a:r>
            <a:r>
              <a:rPr lang="de-DE" dirty="0">
                <a:hlinkClick r:id="rId3" action="ppaction://hlinkfile"/>
              </a:rPr>
              <a:t>Abschnitt </a:t>
            </a:r>
            <a:r>
              <a:rPr lang="de-DE" dirty="0" smtClean="0">
                <a:hlinkClick r:id="rId3" action="ppaction://hlinkfile"/>
              </a:rPr>
              <a:t>3.2  </a:t>
            </a:r>
            <a:r>
              <a:rPr lang="de-DE" dirty="0">
                <a:hlinkClick r:id="rId3" action="ppaction://hlinkfile"/>
              </a:rPr>
              <a:t>Kennbuchst. „B“ (Wähler) oder „C“ (ungültige Stimmen)</a:t>
            </a:r>
            <a:r>
              <a:rPr lang="de-DE" dirty="0"/>
              <a:t> </a:t>
            </a:r>
            <a:r>
              <a:rPr lang="de-DE" dirty="0" smtClean="0"/>
              <a:t>einzutragen.</a:t>
            </a:r>
            <a:br>
              <a:rPr lang="de-DE" dirty="0" smtClean="0"/>
            </a:br>
            <a:r>
              <a:rPr lang="de-DE" dirty="0" smtClean="0"/>
              <a:t>			</a:t>
            </a:r>
            <a:r>
              <a:rPr lang="de-DE" sz="3600" b="1" dirty="0" smtClean="0">
                <a:solidFill>
                  <a:srgbClr val="FF0066"/>
                </a:solidFill>
              </a:rPr>
              <a:t>Diese gelten nicht als Wähler!</a:t>
            </a:r>
            <a:endParaRPr lang="de-DE" sz="3600" b="1" dirty="0">
              <a:solidFill>
                <a:srgbClr val="FF0066"/>
              </a:solidFill>
            </a:endParaRPr>
          </a:p>
        </p:txBody>
      </p:sp>
    </p:spTree>
    <p:extLst>
      <p:ext uri="{BB962C8B-B14F-4D97-AF65-F5344CB8AC3E}">
        <p14:creationId xmlns:p14="http://schemas.microsoft.com/office/powerpoint/2010/main" val="224990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Ermittlung der Wahlergebnisse – Briefwahl</a:t>
            </a:r>
            <a:endParaRPr lang="de-DE" dirty="0"/>
          </a:p>
        </p:txBody>
      </p:sp>
      <p:sp>
        <p:nvSpPr>
          <p:cNvPr id="3" name="Textplatzhalter 2"/>
          <p:cNvSpPr>
            <a:spLocks noGrp="1"/>
          </p:cNvSpPr>
          <p:nvPr>
            <p:ph type="body" idx="1"/>
          </p:nvPr>
        </p:nvSpPr>
        <p:spPr/>
        <p:txBody>
          <a:bodyPr/>
          <a:lstStyle/>
          <a:p>
            <a:r>
              <a:rPr lang="de-DE" dirty="0" smtClean="0"/>
              <a:t> </a:t>
            </a:r>
            <a:endParaRPr lang="de-DE" dirty="0"/>
          </a:p>
        </p:txBody>
      </p:sp>
    </p:spTree>
    <p:extLst>
      <p:ext uri="{BB962C8B-B14F-4D97-AF65-F5344CB8AC3E}">
        <p14:creationId xmlns:p14="http://schemas.microsoft.com/office/powerpoint/2010/main" val="29808569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Ab 18:00 Uhr - Öffnung Wahlurnen</a:t>
            </a:r>
            <a:endParaRPr lang="de-DE" dirty="0"/>
          </a:p>
        </p:txBody>
      </p:sp>
      <p:sp>
        <p:nvSpPr>
          <p:cNvPr id="3" name="Inhaltsplatzhalter 2"/>
          <p:cNvSpPr>
            <a:spLocks noGrp="1"/>
          </p:cNvSpPr>
          <p:nvPr>
            <p:ph idx="1"/>
          </p:nvPr>
        </p:nvSpPr>
        <p:spPr/>
        <p:txBody>
          <a:bodyPr/>
          <a:lstStyle/>
          <a:p>
            <a:r>
              <a:rPr lang="de-DE" dirty="0" smtClean="0"/>
              <a:t>Die Öffnung der Wahlurnen ist unter </a:t>
            </a:r>
            <a:r>
              <a:rPr lang="de-DE" dirty="0" smtClean="0">
                <a:hlinkClick r:id="rId2" action="ppaction://hlinkfile"/>
              </a:rPr>
              <a:t>3.1</a:t>
            </a:r>
            <a:r>
              <a:rPr lang="de-DE" dirty="0" smtClean="0"/>
              <a:t> der Niederschrift zu erfassen</a:t>
            </a:r>
          </a:p>
          <a:p>
            <a:r>
              <a:rPr lang="de-DE" dirty="0" smtClean="0"/>
              <a:t>Alle weißen Stimmzettelumschläge werden gezählt </a:t>
            </a:r>
            <a:r>
              <a:rPr lang="de-DE" dirty="0" smtClean="0">
                <a:hlinkClick r:id="rId2" action="ppaction://hlinkfile"/>
              </a:rPr>
              <a:t>3.2.1</a:t>
            </a:r>
            <a:endParaRPr lang="de-DE" dirty="0" smtClean="0"/>
          </a:p>
          <a:p>
            <a:r>
              <a:rPr lang="de-DE" dirty="0" smtClean="0"/>
              <a:t>Alle abgegebenen Stimmzettelumschläge müssen mit der Anzahl der  Wahlscheine übereinstimmen </a:t>
            </a:r>
            <a:r>
              <a:rPr lang="de-DE" dirty="0" smtClean="0">
                <a:hlinkClick r:id="rId2" action="ppaction://hlinkfile"/>
              </a:rPr>
              <a:t>3.2.2</a:t>
            </a:r>
            <a:endParaRPr lang="de-DE" dirty="0" smtClean="0"/>
          </a:p>
          <a:p>
            <a:r>
              <a:rPr lang="de-DE" dirty="0" smtClean="0"/>
              <a:t>Prüfen, ob Übereinstimmung </a:t>
            </a:r>
            <a:r>
              <a:rPr lang="de-DE" dirty="0" smtClean="0">
                <a:hlinkClick r:id="rId2" action="ppaction://hlinkfile"/>
              </a:rPr>
              <a:t>3.2.3</a:t>
            </a:r>
            <a:endParaRPr lang="de-DE" dirty="0" smtClean="0"/>
          </a:p>
          <a:p>
            <a:r>
              <a:rPr lang="de-DE" dirty="0" smtClean="0"/>
              <a:t>Öffnung der weißen Stimmzettelumschläge</a:t>
            </a:r>
            <a:endParaRPr lang="de-DE" dirty="0"/>
          </a:p>
        </p:txBody>
      </p:sp>
    </p:spTree>
    <p:extLst>
      <p:ext uri="{BB962C8B-B14F-4D97-AF65-F5344CB8AC3E}">
        <p14:creationId xmlns:p14="http://schemas.microsoft.com/office/powerpoint/2010/main" val="147706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Stimmzettel stapeln</a:t>
            </a:r>
            <a:endParaRPr lang="de-DE" dirty="0"/>
          </a:p>
        </p:txBody>
      </p:sp>
      <p:sp>
        <p:nvSpPr>
          <p:cNvPr id="3" name="Textfeld 2"/>
          <p:cNvSpPr txBox="1"/>
          <p:nvPr/>
        </p:nvSpPr>
        <p:spPr>
          <a:xfrm>
            <a:off x="718458" y="1504894"/>
            <a:ext cx="4822371" cy="4401205"/>
          </a:xfrm>
          <a:prstGeom prst="rect">
            <a:avLst/>
          </a:prstGeom>
          <a:noFill/>
        </p:spPr>
        <p:txBody>
          <a:bodyPr wrap="square" rtlCol="0">
            <a:spAutoFit/>
          </a:bodyPr>
          <a:lstStyle/>
          <a:p>
            <a:pPr marL="514350" indent="-514350">
              <a:buAutoNum type="alphaLcParenR"/>
            </a:pPr>
            <a:endParaRPr lang="de-DE" sz="2800" dirty="0" smtClean="0"/>
          </a:p>
          <a:p>
            <a:pPr marL="514350" indent="-514350">
              <a:buAutoNum type="alphaLcParenR"/>
            </a:pPr>
            <a:r>
              <a:rPr lang="de-DE" sz="2800" dirty="0" smtClean="0"/>
              <a:t>Zweifelsfrei gültige Stimmzettel</a:t>
            </a:r>
          </a:p>
          <a:p>
            <a:pPr marL="514350" indent="-514350">
              <a:buAutoNum type="alphaLcParenR"/>
            </a:pPr>
            <a:endParaRPr lang="de-DE" sz="2800" dirty="0" smtClean="0"/>
          </a:p>
          <a:p>
            <a:pPr marL="514350" indent="-514350">
              <a:buAutoNum type="alphaLcParenR"/>
            </a:pPr>
            <a:endParaRPr lang="de-DE" sz="2800" dirty="0"/>
          </a:p>
          <a:p>
            <a:pPr marL="514350" indent="-514350">
              <a:buAutoNum type="alphaLcParenR"/>
            </a:pPr>
            <a:endParaRPr lang="de-DE" sz="2800" dirty="0" smtClean="0"/>
          </a:p>
          <a:p>
            <a:pPr marL="514350" indent="-514350">
              <a:buAutoNum type="alphaLcParenR"/>
            </a:pPr>
            <a:r>
              <a:rPr lang="de-DE" sz="2800" dirty="0" smtClean="0"/>
              <a:t>Ungekennzeichnete Stimmzettel sowie leere Stimmzettelumschläge</a:t>
            </a:r>
          </a:p>
          <a:p>
            <a:pPr marL="514350" indent="-514350">
              <a:buAutoNum type="alphaLcParenR"/>
            </a:pPr>
            <a:endParaRPr lang="de-DE" sz="2800" dirty="0" smtClean="0"/>
          </a:p>
        </p:txBody>
      </p:sp>
      <p:pic>
        <p:nvPicPr>
          <p:cNvPr id="8" name="Grafik 7"/>
          <p:cNvPicPr>
            <a:picLocks noChangeAspect="1"/>
          </p:cNvPicPr>
          <p:nvPr/>
        </p:nvPicPr>
        <p:blipFill>
          <a:blip r:embed="rId3"/>
          <a:stretch>
            <a:fillRect/>
          </a:stretch>
        </p:blipFill>
        <p:spPr>
          <a:xfrm>
            <a:off x="5540829" y="1855548"/>
            <a:ext cx="4992968" cy="1849948"/>
          </a:xfrm>
          <a:prstGeom prst="rect">
            <a:avLst/>
          </a:prstGeom>
        </p:spPr>
      </p:pic>
      <p:pic>
        <p:nvPicPr>
          <p:cNvPr id="4" name="Grafik 3"/>
          <p:cNvPicPr>
            <a:picLocks noChangeAspect="1"/>
          </p:cNvPicPr>
          <p:nvPr/>
        </p:nvPicPr>
        <p:blipFill>
          <a:blip r:embed="rId4"/>
          <a:stretch>
            <a:fillRect/>
          </a:stretch>
        </p:blipFill>
        <p:spPr>
          <a:xfrm>
            <a:off x="5954484" y="4067520"/>
            <a:ext cx="4702629" cy="2231757"/>
          </a:xfrm>
          <a:prstGeom prst="rect">
            <a:avLst/>
          </a:prstGeom>
        </p:spPr>
      </p:pic>
    </p:spTree>
    <p:extLst>
      <p:ext uri="{BB962C8B-B14F-4D97-AF65-F5344CB8AC3E}">
        <p14:creationId xmlns:p14="http://schemas.microsoft.com/office/powerpoint/2010/main" val="2003626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Stimmzettel stapeln</a:t>
            </a:r>
            <a:endParaRPr lang="de-DE" dirty="0"/>
          </a:p>
        </p:txBody>
      </p:sp>
      <p:sp>
        <p:nvSpPr>
          <p:cNvPr id="3" name="Textfeld 2"/>
          <p:cNvSpPr txBox="1"/>
          <p:nvPr/>
        </p:nvSpPr>
        <p:spPr>
          <a:xfrm>
            <a:off x="718458" y="1504894"/>
            <a:ext cx="4822371" cy="3970318"/>
          </a:xfrm>
          <a:prstGeom prst="rect">
            <a:avLst/>
          </a:prstGeom>
          <a:noFill/>
        </p:spPr>
        <p:txBody>
          <a:bodyPr wrap="square" rtlCol="0">
            <a:spAutoFit/>
          </a:bodyPr>
          <a:lstStyle/>
          <a:p>
            <a:endParaRPr lang="de-DE" sz="2800" dirty="0" smtClean="0"/>
          </a:p>
          <a:p>
            <a:pPr marL="514350" indent="-514350">
              <a:buFont typeface="+mj-lt"/>
              <a:buAutoNum type="alphaLcParenR" startAt="3"/>
            </a:pPr>
            <a:r>
              <a:rPr lang="de-DE" sz="2800" dirty="0" smtClean="0"/>
              <a:t>Stimmzettelumschläge mit mehreren Stimmzetteln</a:t>
            </a:r>
          </a:p>
          <a:p>
            <a:pPr marL="514350" indent="-514350">
              <a:buAutoNum type="alphaLcParenR" startAt="3"/>
            </a:pPr>
            <a:endParaRPr lang="de-DE" sz="2800" dirty="0" smtClean="0"/>
          </a:p>
          <a:p>
            <a:pPr marL="514350" indent="-514350">
              <a:buAutoNum type="alphaLcParenR" startAt="3"/>
            </a:pPr>
            <a:endParaRPr lang="de-DE" sz="2800" dirty="0"/>
          </a:p>
          <a:p>
            <a:pPr marL="514350" indent="-514350">
              <a:buAutoNum type="alphaLcParenR" startAt="3"/>
            </a:pPr>
            <a:endParaRPr lang="de-DE" sz="2800" dirty="0" smtClean="0"/>
          </a:p>
          <a:p>
            <a:pPr marL="514350" indent="-514350">
              <a:buAutoNum type="alphaLcParenR" startAt="3"/>
            </a:pPr>
            <a:r>
              <a:rPr lang="de-DE" sz="2800" dirty="0" smtClean="0"/>
              <a:t>Bedenkliche Stimmzettelumschläge und Stimmzettel</a:t>
            </a:r>
            <a:endParaRPr lang="de-DE" sz="2800" dirty="0"/>
          </a:p>
        </p:txBody>
      </p:sp>
      <p:pic>
        <p:nvPicPr>
          <p:cNvPr id="5" name="Grafik 4"/>
          <p:cNvPicPr>
            <a:picLocks noChangeAspect="1"/>
          </p:cNvPicPr>
          <p:nvPr/>
        </p:nvPicPr>
        <p:blipFill>
          <a:blip r:embed="rId3"/>
          <a:stretch>
            <a:fillRect/>
          </a:stretch>
        </p:blipFill>
        <p:spPr>
          <a:xfrm>
            <a:off x="6233374" y="1633683"/>
            <a:ext cx="1887083" cy="2006267"/>
          </a:xfrm>
          <a:prstGeom prst="rect">
            <a:avLst/>
          </a:prstGeom>
        </p:spPr>
      </p:pic>
      <p:pic>
        <p:nvPicPr>
          <p:cNvPr id="6" name="Grafik 5"/>
          <p:cNvPicPr>
            <a:picLocks noChangeAspect="1"/>
          </p:cNvPicPr>
          <p:nvPr/>
        </p:nvPicPr>
        <p:blipFill>
          <a:blip r:embed="rId4"/>
          <a:stretch>
            <a:fillRect/>
          </a:stretch>
        </p:blipFill>
        <p:spPr>
          <a:xfrm>
            <a:off x="6233374" y="3768739"/>
            <a:ext cx="2902543" cy="1606915"/>
          </a:xfrm>
          <a:prstGeom prst="rect">
            <a:avLst/>
          </a:prstGeom>
        </p:spPr>
      </p:pic>
    </p:spTree>
    <p:extLst>
      <p:ext uri="{BB962C8B-B14F-4D97-AF65-F5344CB8AC3E}">
        <p14:creationId xmlns:p14="http://schemas.microsoft.com/office/powerpoint/2010/main" val="39075817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Beschlüsse über Stapel c) und d)</a:t>
            </a:r>
            <a:endParaRPr lang="de-DE" dirty="0"/>
          </a:p>
        </p:txBody>
      </p:sp>
      <p:sp>
        <p:nvSpPr>
          <p:cNvPr id="3" name="Inhaltsplatzhalter 2"/>
          <p:cNvSpPr>
            <a:spLocks noGrp="1"/>
          </p:cNvSpPr>
          <p:nvPr>
            <p:ph idx="1"/>
          </p:nvPr>
        </p:nvSpPr>
        <p:spPr/>
        <p:txBody>
          <a:bodyPr/>
          <a:lstStyle/>
          <a:p>
            <a:r>
              <a:rPr lang="de-DE" dirty="0" smtClean="0"/>
              <a:t>Der gesamte Wahlvorstand fasst über jeden </a:t>
            </a:r>
            <a:r>
              <a:rPr lang="de-DE" b="1" u="sng" dirty="0" smtClean="0"/>
              <a:t>einzelnen</a:t>
            </a:r>
            <a:r>
              <a:rPr lang="de-DE" dirty="0" smtClean="0"/>
              <a:t> Stimmzettel einen Beschluss, ob dieser gültig oder ungültig ist.</a:t>
            </a:r>
          </a:p>
          <a:p>
            <a:endParaRPr lang="de-DE" dirty="0" smtClean="0"/>
          </a:p>
        </p:txBody>
      </p:sp>
      <p:pic>
        <p:nvPicPr>
          <p:cNvPr id="4" name="Grafik 3"/>
          <p:cNvPicPr>
            <a:picLocks noChangeAspect="1"/>
          </p:cNvPicPr>
          <p:nvPr/>
        </p:nvPicPr>
        <p:blipFill>
          <a:blip r:embed="rId2"/>
          <a:stretch>
            <a:fillRect/>
          </a:stretch>
        </p:blipFill>
        <p:spPr>
          <a:xfrm>
            <a:off x="3054773" y="2755944"/>
            <a:ext cx="4864275" cy="3741750"/>
          </a:xfrm>
          <a:prstGeom prst="rect">
            <a:avLst/>
          </a:prstGeom>
        </p:spPr>
      </p:pic>
    </p:spTree>
    <p:extLst>
      <p:ext uri="{BB962C8B-B14F-4D97-AF65-F5344CB8AC3E}">
        <p14:creationId xmlns:p14="http://schemas.microsoft.com/office/powerpoint/2010/main" val="374985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Beschlüsse über Stapel c) und d)</a:t>
            </a:r>
            <a:endParaRPr lang="de-DE" dirty="0"/>
          </a:p>
        </p:txBody>
      </p:sp>
      <p:sp>
        <p:nvSpPr>
          <p:cNvPr id="3" name="Inhaltsplatzhalter 2"/>
          <p:cNvSpPr>
            <a:spLocks noGrp="1"/>
          </p:cNvSpPr>
          <p:nvPr>
            <p:ph idx="1"/>
          </p:nvPr>
        </p:nvSpPr>
        <p:spPr/>
        <p:txBody>
          <a:bodyPr/>
          <a:lstStyle/>
          <a:p>
            <a:r>
              <a:rPr lang="de-DE" dirty="0" smtClean="0"/>
              <a:t>Das Ergebnis ist auf dem entsprechenden </a:t>
            </a:r>
            <a:r>
              <a:rPr lang="de-DE" b="1" u="sng" dirty="0" smtClean="0"/>
              <a:t>Aufkleber</a:t>
            </a:r>
            <a:r>
              <a:rPr lang="de-DE" dirty="0" smtClean="0"/>
              <a:t> zu notieren, vom Wahlvorsteher zu unterschreiben und auf dem Stimmzettel anzubringen.</a:t>
            </a:r>
            <a:br>
              <a:rPr lang="de-DE" dirty="0" smtClean="0"/>
            </a:br>
            <a:endParaRPr lang="de-DE" dirty="0" smtClean="0"/>
          </a:p>
          <a:p>
            <a:r>
              <a:rPr lang="de-DE" dirty="0" smtClean="0"/>
              <a:t>Diese Stimmzettel sind dann gesondert zu den Stapeln „zweifelsfrei gültig“ oder „ungekennzeichnet“ beizulegen – Achtung: diese kommen dann zur Wahlniederschrift! </a:t>
            </a:r>
            <a:endParaRPr lang="de-DE" dirty="0"/>
          </a:p>
        </p:txBody>
      </p:sp>
    </p:spTree>
    <p:extLst>
      <p:ext uri="{BB962C8B-B14F-4D97-AF65-F5344CB8AC3E}">
        <p14:creationId xmlns:p14="http://schemas.microsoft.com/office/powerpoint/2010/main" val="3389286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Wahlniederschrift und Verpacken</a:t>
            </a:r>
            <a:endParaRPr lang="de-DE" dirty="0"/>
          </a:p>
        </p:txBody>
      </p:sp>
      <p:sp>
        <p:nvSpPr>
          <p:cNvPr id="3" name="Inhaltsplatzhalter 2"/>
          <p:cNvSpPr>
            <a:spLocks noGrp="1"/>
          </p:cNvSpPr>
          <p:nvPr>
            <p:ph idx="1"/>
          </p:nvPr>
        </p:nvSpPr>
        <p:spPr/>
        <p:txBody>
          <a:bodyPr>
            <a:normAutofit fontScale="92500"/>
          </a:bodyPr>
          <a:lstStyle/>
          <a:p>
            <a:r>
              <a:rPr lang="de-DE" dirty="0"/>
              <a:t>Für die Niederschrift ist das Muster des Landratsamtes in jeder Wahlmappe mit Anleitung enthalten – wird jetzt </a:t>
            </a:r>
            <a:r>
              <a:rPr lang="de-DE" dirty="0" smtClean="0"/>
              <a:t>im Anschluss gemeinsam </a:t>
            </a:r>
            <a:r>
              <a:rPr lang="de-DE" dirty="0"/>
              <a:t>besprochen</a:t>
            </a:r>
          </a:p>
          <a:p>
            <a:r>
              <a:rPr lang="de-DE" dirty="0" smtClean="0"/>
              <a:t>Die Ergebnisse sind vom Schriftführer in der Wahlniederschrift festzuhalten</a:t>
            </a:r>
          </a:p>
          <a:p>
            <a:r>
              <a:rPr lang="de-DE" dirty="0" smtClean="0"/>
              <a:t>Alle Unterlagen sind geordnet und separat zu verpacken – siehe hierzu 5.8</a:t>
            </a:r>
          </a:p>
          <a:p>
            <a:r>
              <a:rPr lang="de-DE" dirty="0" smtClean="0"/>
              <a:t>Die kompletten Wahlunterlagen sind an die Wahlleitung zu übergeben.</a:t>
            </a:r>
          </a:p>
          <a:p>
            <a:r>
              <a:rPr lang="de-DE" dirty="0" smtClean="0"/>
              <a:t>Als Hilfestellung dient Ihnen eine Matrix, ob alle Unterlagen komplett sind. </a:t>
            </a:r>
          </a:p>
        </p:txBody>
      </p:sp>
    </p:spTree>
    <p:extLst>
      <p:ext uri="{BB962C8B-B14F-4D97-AF65-F5344CB8AC3E}">
        <p14:creationId xmlns:p14="http://schemas.microsoft.com/office/powerpoint/2010/main" val="2599259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Inhalt</a:t>
            </a:r>
            <a:endParaRPr lang="de-DE" dirty="0"/>
          </a:p>
        </p:txBody>
      </p:sp>
      <p:sp>
        <p:nvSpPr>
          <p:cNvPr id="3" name="Inhaltsplatzhalter 2"/>
          <p:cNvSpPr>
            <a:spLocks noGrp="1"/>
          </p:cNvSpPr>
          <p:nvPr>
            <p:ph idx="1"/>
          </p:nvPr>
        </p:nvSpPr>
        <p:spPr/>
        <p:txBody>
          <a:bodyPr>
            <a:normAutofit/>
          </a:bodyPr>
          <a:lstStyle/>
          <a:p>
            <a:r>
              <a:rPr lang="de-DE" dirty="0" smtClean="0"/>
              <a:t>Wahlleitung vor Ort</a:t>
            </a:r>
          </a:p>
          <a:p>
            <a:r>
              <a:rPr lang="de-DE" dirty="0" smtClean="0"/>
              <a:t>Allgemeines </a:t>
            </a:r>
          </a:p>
          <a:p>
            <a:r>
              <a:rPr lang="de-DE" dirty="0" smtClean="0"/>
              <a:t>Tagesablauf Briefwahl</a:t>
            </a:r>
          </a:p>
          <a:p>
            <a:r>
              <a:rPr lang="de-DE" dirty="0" smtClean="0"/>
              <a:t>Ermittlung der </a:t>
            </a:r>
            <a:r>
              <a:rPr lang="de-DE" dirty="0"/>
              <a:t>Wahlergebnisse Briefwahl ab 18.00 Uhr </a:t>
            </a:r>
            <a:endParaRPr lang="de-DE" dirty="0" smtClean="0"/>
          </a:p>
          <a:p>
            <a:r>
              <a:rPr lang="de-DE" dirty="0" smtClean="0"/>
              <a:t>Niederschrift gemäß Muster vom Landratsamt</a:t>
            </a:r>
          </a:p>
        </p:txBody>
      </p:sp>
    </p:spTree>
    <p:extLst>
      <p:ext uri="{BB962C8B-B14F-4D97-AF65-F5344CB8AC3E}">
        <p14:creationId xmlns:p14="http://schemas.microsoft.com/office/powerpoint/2010/main" val="311809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Wahlleitungen vor Ort</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852392856"/>
              </p:ext>
            </p:extLst>
          </p:nvPr>
        </p:nvGraphicFramePr>
        <p:xfrm>
          <a:off x="795337" y="1933575"/>
          <a:ext cx="10586253"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0916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Allgemeines</a:t>
            </a:r>
            <a:endParaRPr lang="de-DE" dirty="0"/>
          </a:p>
        </p:txBody>
      </p:sp>
      <p:sp>
        <p:nvSpPr>
          <p:cNvPr id="3" name="Inhaltsplatzhalter 2"/>
          <p:cNvSpPr>
            <a:spLocks noGrp="1"/>
          </p:cNvSpPr>
          <p:nvPr>
            <p:ph idx="1"/>
          </p:nvPr>
        </p:nvSpPr>
        <p:spPr>
          <a:xfrm>
            <a:off x="838200" y="1825624"/>
            <a:ext cx="10515600" cy="4830670"/>
          </a:xfrm>
        </p:spPr>
        <p:txBody>
          <a:bodyPr>
            <a:normAutofit/>
          </a:bodyPr>
          <a:lstStyle/>
          <a:p>
            <a:r>
              <a:rPr lang="de-DE" b="1" dirty="0" smtClean="0"/>
              <a:t>Öffentlichkeit der Wahl</a:t>
            </a:r>
            <a:br>
              <a:rPr lang="de-DE" b="1" dirty="0" smtClean="0"/>
            </a:br>
            <a:r>
              <a:rPr lang="de-DE" dirty="0" smtClean="0"/>
              <a:t>Jedermann hat Zutritt zum Wahlraum - während der Wahlhandlung sowie während der Ermittlung/Feststellung der Wahlergebnisse.</a:t>
            </a:r>
            <a:br>
              <a:rPr lang="de-DE" dirty="0" smtClean="0"/>
            </a:br>
            <a:r>
              <a:rPr lang="de-DE" dirty="0" smtClean="0"/>
              <a:t/>
            </a:r>
            <a:br>
              <a:rPr lang="de-DE" dirty="0" smtClean="0"/>
            </a:br>
            <a:r>
              <a:rPr lang="de-DE" dirty="0" smtClean="0"/>
              <a:t>Auch nicht stimmberechtigte oder Wahlbeobachter können in den Räumen anwesend sein.</a:t>
            </a:r>
            <a:br>
              <a:rPr lang="de-DE" dirty="0" smtClean="0"/>
            </a:br>
            <a:endParaRPr lang="de-DE" dirty="0"/>
          </a:p>
          <a:p>
            <a:r>
              <a:rPr lang="de-DE" b="1" dirty="0" smtClean="0"/>
              <a:t>Störung</a:t>
            </a:r>
            <a:r>
              <a:rPr lang="de-DE" dirty="0" smtClean="0"/>
              <a:t/>
            </a:r>
            <a:br>
              <a:rPr lang="de-DE" dirty="0" smtClean="0"/>
            </a:br>
            <a:r>
              <a:rPr lang="de-DE" dirty="0" smtClean="0"/>
              <a:t>Störende Personen sind zu ermahnen und notfalls des Wahlraums zu verweisen.</a:t>
            </a:r>
          </a:p>
        </p:txBody>
      </p:sp>
    </p:spTree>
    <p:extLst>
      <p:ext uri="{BB962C8B-B14F-4D97-AF65-F5344CB8AC3E}">
        <p14:creationId xmlns:p14="http://schemas.microsoft.com/office/powerpoint/2010/main" val="981040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Allgemeines</a:t>
            </a:r>
            <a:endParaRPr lang="de-DE" dirty="0"/>
          </a:p>
        </p:txBody>
      </p:sp>
      <p:sp>
        <p:nvSpPr>
          <p:cNvPr id="3" name="Inhaltsplatzhalter 2"/>
          <p:cNvSpPr>
            <a:spLocks noGrp="1"/>
          </p:cNvSpPr>
          <p:nvPr>
            <p:ph idx="1"/>
          </p:nvPr>
        </p:nvSpPr>
        <p:spPr/>
        <p:txBody>
          <a:bodyPr>
            <a:noAutofit/>
          </a:bodyPr>
          <a:lstStyle/>
          <a:p>
            <a:pPr>
              <a:lnSpc>
                <a:spcPct val="100000"/>
              </a:lnSpc>
              <a:spcBef>
                <a:spcPts val="0"/>
              </a:spcBef>
            </a:pPr>
            <a:r>
              <a:rPr lang="de-DE" b="1" dirty="0" smtClean="0"/>
              <a:t>Beeinflussung </a:t>
            </a:r>
            <a:r>
              <a:rPr lang="de-DE" b="1" dirty="0"/>
              <a:t>des </a:t>
            </a:r>
            <a:r>
              <a:rPr lang="de-DE" b="1" dirty="0" smtClean="0"/>
              <a:t>Wahlgeschäfts</a:t>
            </a:r>
            <a:r>
              <a:rPr lang="de-DE" dirty="0"/>
              <a:t/>
            </a:r>
            <a:br>
              <a:rPr lang="de-DE" dirty="0"/>
            </a:br>
            <a:r>
              <a:rPr lang="de-DE" dirty="0"/>
              <a:t>Während der Wahl sind jegliche Beeinflussung (egal ob in Wort, Ton, Schrift, Bild, Unterschriftensammlung usw.) verboten</a:t>
            </a:r>
            <a:r>
              <a:rPr lang="de-DE" dirty="0" smtClean="0"/>
              <a:t>.</a:t>
            </a:r>
            <a:r>
              <a:rPr lang="de-DE" sz="1400" dirty="0" smtClean="0"/>
              <a:t>	</a:t>
            </a:r>
            <a:r>
              <a:rPr lang="de-DE" dirty="0"/>
              <a:t/>
            </a:r>
            <a:br>
              <a:rPr lang="de-DE" dirty="0"/>
            </a:br>
            <a:r>
              <a:rPr lang="de-DE" dirty="0"/>
              <a:t>Im </a:t>
            </a:r>
            <a:r>
              <a:rPr lang="de-DE" dirty="0" smtClean="0"/>
              <a:t>Auszählungsraum </a:t>
            </a:r>
            <a:r>
              <a:rPr lang="de-DE" dirty="0"/>
              <a:t>anwesende Personen haben sich neutral zu verhalten (keine Diskussionen, keine politischen Abzeichen</a:t>
            </a:r>
            <a:r>
              <a:rPr lang="de-DE" dirty="0" smtClean="0"/>
              <a:t>…)</a:t>
            </a:r>
            <a:br>
              <a:rPr lang="de-DE" dirty="0" smtClean="0"/>
            </a:br>
            <a:endParaRPr lang="de-DE" sz="1400" dirty="0" smtClean="0"/>
          </a:p>
          <a:p>
            <a:pPr>
              <a:lnSpc>
                <a:spcPct val="100000"/>
              </a:lnSpc>
              <a:spcBef>
                <a:spcPts val="0"/>
              </a:spcBef>
            </a:pPr>
            <a:r>
              <a:rPr lang="de-DE" b="1" dirty="0" smtClean="0"/>
              <a:t>Verbot </a:t>
            </a:r>
            <a:r>
              <a:rPr lang="de-DE" b="1" dirty="0"/>
              <a:t>von Fotos und </a:t>
            </a:r>
            <a:r>
              <a:rPr lang="de-DE" b="1" dirty="0" smtClean="0"/>
              <a:t>Videos </a:t>
            </a:r>
            <a:r>
              <a:rPr lang="de-DE" b="1" dirty="0"/>
              <a:t/>
            </a:r>
            <a:br>
              <a:rPr lang="de-DE" b="1" dirty="0"/>
            </a:br>
            <a:r>
              <a:rPr lang="de-DE" dirty="0"/>
              <a:t>Ohne Zustimmung der betroffenen Personen sind Foto oder Videoaufnahmen nicht zulässig. </a:t>
            </a:r>
          </a:p>
        </p:txBody>
      </p:sp>
    </p:spTree>
    <p:extLst>
      <p:ext uri="{BB962C8B-B14F-4D97-AF65-F5344CB8AC3E}">
        <p14:creationId xmlns:p14="http://schemas.microsoft.com/office/powerpoint/2010/main" val="2100186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Tagesablauf Briefwahl</a:t>
            </a:r>
            <a:endParaRPr lang="de-DE" dirty="0"/>
          </a:p>
        </p:txBody>
      </p:sp>
      <p:sp>
        <p:nvSpPr>
          <p:cNvPr id="3" name="Textplatzhalter 2"/>
          <p:cNvSpPr>
            <a:spLocks noGrp="1"/>
          </p:cNvSpPr>
          <p:nvPr>
            <p:ph type="body" idx="1"/>
          </p:nvPr>
        </p:nvSpPr>
        <p:spPr/>
        <p:txBody>
          <a:bodyPr/>
          <a:lstStyle/>
          <a:p>
            <a:r>
              <a:rPr lang="de-DE" dirty="0" smtClean="0"/>
              <a:t> </a:t>
            </a:r>
            <a:endParaRPr lang="de-DE" dirty="0"/>
          </a:p>
        </p:txBody>
      </p:sp>
    </p:spTree>
    <p:extLst>
      <p:ext uri="{BB962C8B-B14F-4D97-AF65-F5344CB8AC3E}">
        <p14:creationId xmlns:p14="http://schemas.microsoft.com/office/powerpoint/2010/main" val="3975614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Beginn Briefwahl</a:t>
            </a:r>
            <a:endParaRPr lang="de-DE" dirty="0"/>
          </a:p>
        </p:txBody>
      </p:sp>
      <p:sp>
        <p:nvSpPr>
          <p:cNvPr id="3" name="Inhaltsplatzhalter 2"/>
          <p:cNvSpPr>
            <a:spLocks noGrp="1"/>
          </p:cNvSpPr>
          <p:nvPr>
            <p:ph idx="1"/>
          </p:nvPr>
        </p:nvSpPr>
        <p:spPr>
          <a:xfrm>
            <a:off x="838200" y="1825624"/>
            <a:ext cx="10515600" cy="4650479"/>
          </a:xfrm>
        </p:spPr>
        <p:txBody>
          <a:bodyPr>
            <a:normAutofit fontScale="85000" lnSpcReduction="20000"/>
          </a:bodyPr>
          <a:lstStyle/>
          <a:p>
            <a:pPr marL="0" indent="0">
              <a:buNone/>
            </a:pPr>
            <a:r>
              <a:rPr lang="de-DE" dirty="0" smtClean="0"/>
              <a:t/>
            </a:r>
            <a:br>
              <a:rPr lang="de-DE" dirty="0" smtClean="0"/>
            </a:br>
            <a:endParaRPr lang="de-DE" dirty="0" smtClean="0"/>
          </a:p>
          <a:p>
            <a:endParaRPr lang="de-DE" dirty="0"/>
          </a:p>
          <a:p>
            <a:endParaRPr lang="de-DE" dirty="0" smtClean="0"/>
          </a:p>
          <a:p>
            <a:endParaRPr lang="de-DE" dirty="0" smtClean="0"/>
          </a:p>
          <a:p>
            <a:r>
              <a:rPr lang="de-DE" dirty="0" smtClean="0"/>
              <a:t>ab </a:t>
            </a:r>
            <a:r>
              <a:rPr lang="de-DE" dirty="0"/>
              <a:t>16.00 Uhr kann mit der Zählung </a:t>
            </a:r>
            <a:r>
              <a:rPr lang="de-DE" dirty="0" smtClean="0"/>
              <a:t>der </a:t>
            </a:r>
            <a:r>
              <a:rPr lang="de-DE" b="1" dirty="0" smtClean="0"/>
              <a:t>rosa</a:t>
            </a:r>
            <a:r>
              <a:rPr lang="de-DE" dirty="0" smtClean="0"/>
              <a:t> Wahlbriefe begonnen werden</a:t>
            </a:r>
          </a:p>
          <a:p>
            <a:r>
              <a:rPr lang="de-DE" dirty="0" smtClean="0"/>
              <a:t>dann nur öffnen und prüfen, ob </a:t>
            </a:r>
          </a:p>
          <a:p>
            <a:endParaRPr lang="de-DE" dirty="0" smtClean="0"/>
          </a:p>
          <a:p>
            <a:pPr lvl="1">
              <a:buFont typeface="Wingdings" panose="05000000000000000000" pitchFamily="2" charset="2"/>
              <a:buChar char="ü"/>
            </a:pPr>
            <a:r>
              <a:rPr lang="de-DE" dirty="0" smtClean="0"/>
              <a:t>weißer Umschlag und </a:t>
            </a:r>
          </a:p>
          <a:p>
            <a:pPr lvl="1">
              <a:buFont typeface="Wingdings" panose="05000000000000000000" pitchFamily="2" charset="2"/>
              <a:buChar char="ü"/>
            </a:pPr>
            <a:r>
              <a:rPr lang="de-DE" dirty="0" smtClean="0"/>
              <a:t>unterschriebener Wahlschein</a:t>
            </a:r>
          </a:p>
          <a:p>
            <a:pPr lvl="1">
              <a:buFont typeface="Wingdings" panose="05000000000000000000" pitchFamily="2" charset="2"/>
              <a:buChar char="ü"/>
            </a:pPr>
            <a:endParaRPr lang="de-DE" dirty="0" smtClean="0"/>
          </a:p>
          <a:p>
            <a:pPr marL="0" indent="0">
              <a:buNone/>
            </a:pPr>
            <a:r>
              <a:rPr lang="de-DE" dirty="0" smtClean="0"/>
              <a:t>enthalten sind</a:t>
            </a:r>
            <a:r>
              <a:rPr lang="de-DE" dirty="0"/>
              <a:t/>
            </a:r>
            <a:br>
              <a:rPr lang="de-DE" dirty="0"/>
            </a:br>
            <a:endParaRPr lang="de-DE" dirty="0" smtClean="0"/>
          </a:p>
        </p:txBody>
      </p:sp>
      <p:sp>
        <p:nvSpPr>
          <p:cNvPr id="5" name="Abgerundetes Rechteck 4"/>
          <p:cNvSpPr/>
          <p:nvPr/>
        </p:nvSpPr>
        <p:spPr>
          <a:xfrm>
            <a:off x="1031841" y="1825624"/>
            <a:ext cx="10128317" cy="12332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i="1" dirty="0" smtClean="0"/>
              <a:t>Der Wahlvorstand besteht aus </a:t>
            </a:r>
            <a:r>
              <a:rPr lang="de-DE" sz="2800" i="1" dirty="0"/>
              <a:t>Wahlvorsteher, stellv. Wahlvorsteher, Schriftführer und stellv. Schriftführer sowie </a:t>
            </a:r>
            <a:r>
              <a:rPr lang="de-DE" sz="2800" i="1" dirty="0" smtClean="0"/>
              <a:t>2 Beisitzern</a:t>
            </a:r>
            <a:endParaRPr lang="de-DE" sz="2800" i="1" dirty="0"/>
          </a:p>
        </p:txBody>
      </p:sp>
      <p:pic>
        <p:nvPicPr>
          <p:cNvPr id="7" name="Grafik 6"/>
          <p:cNvPicPr>
            <a:picLocks noChangeAspect="1"/>
          </p:cNvPicPr>
          <p:nvPr/>
        </p:nvPicPr>
        <p:blipFill>
          <a:blip r:embed="rId2"/>
          <a:stretch>
            <a:fillRect/>
          </a:stretch>
        </p:blipFill>
        <p:spPr>
          <a:xfrm>
            <a:off x="5551714" y="4284929"/>
            <a:ext cx="4844143" cy="2272394"/>
          </a:xfrm>
          <a:prstGeom prst="rect">
            <a:avLst/>
          </a:prstGeom>
        </p:spPr>
      </p:pic>
    </p:spTree>
    <p:extLst>
      <p:ext uri="{BB962C8B-B14F-4D97-AF65-F5344CB8AC3E}">
        <p14:creationId xmlns:p14="http://schemas.microsoft.com/office/powerpoint/2010/main" val="564540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Trennung der Umschläge</a:t>
            </a:r>
            <a:endParaRPr lang="de-DE" dirty="0"/>
          </a:p>
        </p:txBody>
      </p:sp>
      <p:sp>
        <p:nvSpPr>
          <p:cNvPr id="3" name="Inhaltsplatzhalter 2"/>
          <p:cNvSpPr>
            <a:spLocks noGrp="1"/>
          </p:cNvSpPr>
          <p:nvPr>
            <p:ph idx="1"/>
          </p:nvPr>
        </p:nvSpPr>
        <p:spPr>
          <a:xfrm>
            <a:off x="838200" y="1825624"/>
            <a:ext cx="10515600" cy="4751021"/>
          </a:xfrm>
        </p:spPr>
        <p:txBody>
          <a:bodyPr>
            <a:normAutofit/>
          </a:bodyPr>
          <a:lstStyle/>
          <a:p>
            <a:r>
              <a:rPr lang="de-DE" dirty="0" smtClean="0"/>
              <a:t>Sofern in dem rosa Wahlbrief alle Unterlagen enthalten sind, wird geprüft, ob der Wahlschein oder der Stimmzettelumschlag Anlass zu Bedenken geben.</a:t>
            </a:r>
          </a:p>
          <a:p>
            <a:r>
              <a:rPr lang="de-DE" dirty="0" smtClean="0"/>
              <a:t>Der weiße </a:t>
            </a:r>
            <a:r>
              <a:rPr lang="de-DE" dirty="0" smtClean="0"/>
              <a:t>Stimmzettelumschlag </a:t>
            </a:r>
            <a:r>
              <a:rPr lang="de-DE" dirty="0" smtClean="0"/>
              <a:t>wird </a:t>
            </a:r>
            <a:br>
              <a:rPr lang="de-DE" dirty="0" smtClean="0"/>
            </a:br>
            <a:r>
              <a:rPr lang="de-DE" dirty="0" smtClean="0"/>
              <a:t>ungeöffnet </a:t>
            </a:r>
            <a:r>
              <a:rPr lang="de-DE" b="1" dirty="0" smtClean="0"/>
              <a:t>in die Wahlurnen </a:t>
            </a:r>
            <a:r>
              <a:rPr lang="de-DE" dirty="0" smtClean="0"/>
              <a:t>geworfen.</a:t>
            </a:r>
          </a:p>
          <a:p>
            <a:endParaRPr lang="de-DE" dirty="0" smtClean="0"/>
          </a:p>
          <a:p>
            <a:r>
              <a:rPr lang="de-DE" dirty="0" smtClean="0"/>
              <a:t>Auch </a:t>
            </a:r>
            <a:r>
              <a:rPr lang="de-DE" dirty="0"/>
              <a:t>bei Briefwahl gilt, dass die</a:t>
            </a:r>
            <a:br>
              <a:rPr lang="de-DE" dirty="0"/>
            </a:br>
            <a:r>
              <a:rPr lang="de-DE" dirty="0"/>
              <a:t>Urnen </a:t>
            </a:r>
            <a:r>
              <a:rPr lang="de-DE" b="1" dirty="0">
                <a:solidFill>
                  <a:srgbClr val="FF0066"/>
                </a:solidFill>
              </a:rPr>
              <a:t>erst ab 18.00 Uhr </a:t>
            </a:r>
            <a:r>
              <a:rPr lang="de-DE" dirty="0"/>
              <a:t>geöffnet</a:t>
            </a:r>
            <a:br>
              <a:rPr lang="de-DE" dirty="0"/>
            </a:br>
            <a:r>
              <a:rPr lang="de-DE" dirty="0"/>
              <a:t>werden dürfen – </a:t>
            </a:r>
            <a:r>
              <a:rPr lang="de-DE" dirty="0">
                <a:solidFill>
                  <a:srgbClr val="FF0066"/>
                </a:solidFill>
              </a:rPr>
              <a:t>nicht vorher!</a:t>
            </a:r>
            <a:r>
              <a:rPr lang="de-DE" dirty="0"/>
              <a:t> </a:t>
            </a:r>
          </a:p>
          <a:p>
            <a:pPr marL="0" indent="0">
              <a:buNone/>
            </a:pPr>
            <a:endParaRPr lang="de-DE" dirty="0" smtClean="0"/>
          </a:p>
          <a:p>
            <a:pPr marL="0" indent="0">
              <a:buNone/>
            </a:pPr>
            <a:endParaRPr lang="de-DE" dirty="0"/>
          </a:p>
        </p:txBody>
      </p:sp>
      <p:pic>
        <p:nvPicPr>
          <p:cNvPr id="7" name="Grafik 6"/>
          <p:cNvPicPr>
            <a:picLocks noChangeAspect="1"/>
          </p:cNvPicPr>
          <p:nvPr/>
        </p:nvPicPr>
        <p:blipFill>
          <a:blip r:embed="rId3"/>
          <a:stretch>
            <a:fillRect/>
          </a:stretch>
        </p:blipFill>
        <p:spPr>
          <a:xfrm>
            <a:off x="7606869" y="2983149"/>
            <a:ext cx="2943636" cy="3134162"/>
          </a:xfrm>
          <a:prstGeom prst="rect">
            <a:avLst/>
          </a:prstGeom>
        </p:spPr>
      </p:pic>
    </p:spTree>
    <p:extLst>
      <p:ext uri="{BB962C8B-B14F-4D97-AF65-F5344CB8AC3E}">
        <p14:creationId xmlns:p14="http://schemas.microsoft.com/office/powerpoint/2010/main" val="3681312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Beschlussfassung über Zulassung oder Zurückweisung von Wahlbriefen, die Anlass zu Bedenken gaben </a:t>
            </a:r>
            <a:endParaRPr lang="de-DE" dirty="0"/>
          </a:p>
        </p:txBody>
      </p:sp>
      <p:sp>
        <p:nvSpPr>
          <p:cNvPr id="3" name="Inhaltsplatzhalter 2"/>
          <p:cNvSpPr>
            <a:spLocks noGrp="1"/>
          </p:cNvSpPr>
          <p:nvPr>
            <p:ph idx="1"/>
          </p:nvPr>
        </p:nvSpPr>
        <p:spPr>
          <a:xfrm>
            <a:off x="838200" y="1825624"/>
            <a:ext cx="10515600" cy="4751021"/>
          </a:xfrm>
        </p:spPr>
        <p:txBody>
          <a:bodyPr>
            <a:normAutofit/>
          </a:bodyPr>
          <a:lstStyle/>
          <a:p>
            <a:endParaRPr lang="de-DE" dirty="0" smtClean="0"/>
          </a:p>
          <a:p>
            <a:r>
              <a:rPr lang="de-DE" dirty="0" smtClean="0"/>
              <a:t>Die Zahl der Wahlbriefe, die Anlass zu Bedenken geben, ist in der Briefwahlniederschrift festzuhalten.</a:t>
            </a:r>
            <a:endParaRPr lang="de-DE" dirty="0"/>
          </a:p>
          <a:p>
            <a:endParaRPr lang="de-DE" dirty="0" smtClean="0"/>
          </a:p>
          <a:p>
            <a:pPr lvl="1"/>
            <a:r>
              <a:rPr lang="de-DE" dirty="0" smtClean="0"/>
              <a:t>Wahlbriefe, die durch Beschluss  </a:t>
            </a:r>
            <a:br>
              <a:rPr lang="de-DE" dirty="0" smtClean="0"/>
            </a:br>
            <a:r>
              <a:rPr lang="de-DE" dirty="0" smtClean="0"/>
              <a:t>zurückgewiesen werden</a:t>
            </a:r>
            <a:br>
              <a:rPr lang="de-DE" dirty="0" smtClean="0"/>
            </a:br>
            <a:endParaRPr lang="de-DE" dirty="0" smtClean="0"/>
          </a:p>
          <a:p>
            <a:pPr lvl="1"/>
            <a:r>
              <a:rPr lang="de-DE" dirty="0" smtClean="0"/>
              <a:t>Wahlbriefe, die durch Beschluss</a:t>
            </a:r>
            <a:br>
              <a:rPr lang="de-DE" dirty="0" smtClean="0"/>
            </a:br>
            <a:r>
              <a:rPr lang="de-DE" dirty="0" smtClean="0"/>
              <a:t>zugelassen werden</a:t>
            </a:r>
            <a:endParaRPr lang="de-DE" dirty="0"/>
          </a:p>
        </p:txBody>
      </p:sp>
      <p:pic>
        <p:nvPicPr>
          <p:cNvPr id="4" name="Grafik 3"/>
          <p:cNvPicPr>
            <a:picLocks noChangeAspect="1"/>
          </p:cNvPicPr>
          <p:nvPr/>
        </p:nvPicPr>
        <p:blipFill>
          <a:blip r:embed="rId3"/>
          <a:stretch>
            <a:fillRect/>
          </a:stretch>
        </p:blipFill>
        <p:spPr>
          <a:xfrm>
            <a:off x="6571584" y="2797214"/>
            <a:ext cx="4531846" cy="3457564"/>
          </a:xfrm>
          <a:prstGeom prst="rect">
            <a:avLst/>
          </a:prstGeom>
        </p:spPr>
      </p:pic>
      <p:sp>
        <p:nvSpPr>
          <p:cNvPr id="5" name="Pfeil nach rechts 4"/>
          <p:cNvSpPr/>
          <p:nvPr/>
        </p:nvSpPr>
        <p:spPr>
          <a:xfrm>
            <a:off x="5774028" y="3724616"/>
            <a:ext cx="643944" cy="4765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Pfeil nach rechts 5"/>
          <p:cNvSpPr/>
          <p:nvPr/>
        </p:nvSpPr>
        <p:spPr>
          <a:xfrm>
            <a:off x="5774028" y="4753955"/>
            <a:ext cx="643944" cy="4765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7065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1" id="{D522F87D-8629-4CD6-A428-93AC63B67AEB}" vid="{FDC4F8E9-3786-470C-9AF8-A4F1E35F4327}"/>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1042</Words>
  <Application>Microsoft Office PowerPoint</Application>
  <PresentationFormat>Breitbild</PresentationFormat>
  <Paragraphs>130</Paragraphs>
  <Slides>17</Slides>
  <Notes>5</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17</vt:i4>
      </vt:variant>
    </vt:vector>
  </HeadingPairs>
  <TitlesOfParts>
    <vt:vector size="22" baseType="lpstr">
      <vt:lpstr>Arial</vt:lpstr>
      <vt:lpstr>Calibri</vt:lpstr>
      <vt:lpstr>Calibri Light</vt:lpstr>
      <vt:lpstr>Wingdings</vt:lpstr>
      <vt:lpstr>Office</vt:lpstr>
      <vt:lpstr>Wahlschulung  der  Gemeinde Ismaning</vt:lpstr>
      <vt:lpstr>Inhalt</vt:lpstr>
      <vt:lpstr>Wahlleitungen vor Ort</vt:lpstr>
      <vt:lpstr>Allgemeines</vt:lpstr>
      <vt:lpstr>Allgemeines</vt:lpstr>
      <vt:lpstr>Tagesablauf Briefwahl</vt:lpstr>
      <vt:lpstr>Beginn Briefwahl</vt:lpstr>
      <vt:lpstr>Trennung der Umschläge</vt:lpstr>
      <vt:lpstr>Beschlussfassung über Zulassung oder Zurückweisung von Wahlbriefen, die Anlass zu Bedenken gaben </vt:lpstr>
      <vt:lpstr>Beschlüsse über Zurückweisungen</vt:lpstr>
      <vt:lpstr>Ermittlung der Wahlergebnisse – Briefwahl</vt:lpstr>
      <vt:lpstr>Ab 18:00 Uhr - Öffnung Wahlurnen</vt:lpstr>
      <vt:lpstr>Stimmzettel stapeln</vt:lpstr>
      <vt:lpstr>Stimmzettel stapeln</vt:lpstr>
      <vt:lpstr>Beschlüsse über Stapel c) und d)</vt:lpstr>
      <vt:lpstr>Beschlüsse über Stapel c) und d)</vt:lpstr>
      <vt:lpstr>Wahlniederschrift und Verpacken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Kretschmer Susanne</dc:creator>
  <cp:lastModifiedBy>Kretschmer Susanne</cp:lastModifiedBy>
  <cp:revision>214</cp:revision>
  <cp:lastPrinted>2024-05-31T07:02:34Z</cp:lastPrinted>
  <dcterms:created xsi:type="dcterms:W3CDTF">2023-08-10T08:01:57Z</dcterms:created>
  <dcterms:modified xsi:type="dcterms:W3CDTF">2024-05-31T07:03:02Z</dcterms:modified>
</cp:coreProperties>
</file>